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8" r:id="rId2"/>
    <p:sldId id="299" r:id="rId3"/>
    <p:sldId id="300" r:id="rId4"/>
    <p:sldId id="320" r:id="rId5"/>
    <p:sldId id="265" r:id="rId6"/>
    <p:sldId id="328" r:id="rId7"/>
    <p:sldId id="329" r:id="rId8"/>
    <p:sldId id="330" r:id="rId9"/>
    <p:sldId id="338" r:id="rId10"/>
    <p:sldId id="333" r:id="rId11"/>
    <p:sldId id="332" r:id="rId12"/>
    <p:sldId id="337" r:id="rId13"/>
    <p:sldId id="334" r:id="rId14"/>
    <p:sldId id="335" r:id="rId15"/>
    <p:sldId id="336" r:id="rId16"/>
    <p:sldId id="325" r:id="rId17"/>
    <p:sldId id="286" r:id="rId18"/>
    <p:sldId id="287" r:id="rId19"/>
    <p:sldId id="288" r:id="rId20"/>
    <p:sldId id="315" r:id="rId21"/>
    <p:sldId id="289" r:id="rId22"/>
    <p:sldId id="273" r:id="rId23"/>
    <p:sldId id="319" r:id="rId24"/>
    <p:sldId id="272" r:id="rId25"/>
    <p:sldId id="317" r:id="rId26"/>
    <p:sldId id="316" r:id="rId27"/>
    <p:sldId id="318" r:id="rId28"/>
    <p:sldId id="295" r:id="rId29"/>
    <p:sldId id="327" r:id="rId30"/>
    <p:sldId id="291" r:id="rId31"/>
    <p:sldId id="293" r:id="rId32"/>
    <p:sldId id="297" r:id="rId33"/>
    <p:sldId id="292" r:id="rId34"/>
  </p:sldIdLst>
  <p:sldSz cx="12192000" cy="6858000"/>
  <p:notesSz cx="6858000" cy="9144000"/>
  <p:embeddedFontLst>
    <p:embeddedFont>
      <p:font typeface="Amazon Ember" panose="020B0603020204020204" pitchFamily="34" charset="0"/>
      <p:regular r:id="rId37"/>
      <p:bold r:id="rId38"/>
      <p:italic r:id="rId39"/>
      <p:boldItalic r:id="rId40"/>
    </p:embeddedFont>
    <p:embeddedFont>
      <p:font typeface="Amazon Ember Display" panose="020F0603020204020204" pitchFamily="34" charset="0"/>
      <p:regular r:id="rId41"/>
      <p:bold r:id="rId42"/>
    </p:embeddedFont>
    <p:embeddedFont>
      <p:font typeface="Amazon Ember Heavy" panose="020B0803020204020204" pitchFamily="34" charset="0"/>
      <p:bold r:id="rId43"/>
      <p:italic r:id="rId44"/>
      <p:boldItalic r:id="rId45"/>
    </p:embeddedFont>
    <p:embeddedFont>
      <p:font typeface="Amazon Ember Mono" panose="020B0509020204020204" pitchFamily="49" charset="0"/>
      <p:regular r:id="rId46"/>
      <p:bold r:id="rId47"/>
    </p:embeddedFont>
    <p:embeddedFont>
      <p:font typeface="Lucida Console" panose="020B0609040504020204" pitchFamily="49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5896864-DF69-40F5-8CB7-E9E220E900ED}">
          <p14:sldIdLst>
            <p14:sldId id="298"/>
            <p14:sldId id="299"/>
            <p14:sldId id="300"/>
          </p14:sldIdLst>
        </p14:section>
        <p14:section name="Title slide options" id="{8806E88D-7D3F-475C-A6F5-14A5B6CD3EBE}">
          <p14:sldIdLst>
            <p14:sldId id="320"/>
          </p14:sldIdLst>
        </p14:section>
        <p14:section name="Divider slide options" id="{53D029EB-DEEC-436B-98BE-1B30026C68BA}">
          <p14:sldIdLst/>
        </p14:section>
        <p14:section name="Content slides" id="{EC17E99E-D672-4609-B42A-AE99DD1E8900}">
          <p14:sldIdLst>
            <p14:sldId id="265"/>
            <p14:sldId id="328"/>
            <p14:sldId id="329"/>
            <p14:sldId id="330"/>
            <p14:sldId id="338"/>
            <p14:sldId id="333"/>
            <p14:sldId id="332"/>
            <p14:sldId id="337"/>
            <p14:sldId id="334"/>
            <p14:sldId id="335"/>
            <p14:sldId id="336"/>
          </p14:sldIdLst>
        </p14:section>
        <p14:section name="Thank you options" id="{7E98B0BD-72E6-4477-9B70-9A023E279BCE}">
          <p14:sldIdLst>
            <p14:sldId id="325"/>
          </p14:sldIdLst>
        </p14:section>
        <p14:section name="Examples" id="{5052AD04-C0D9-4FF6-AA6F-420659794DEE}">
          <p14:sldIdLst>
            <p14:sldId id="286"/>
            <p14:sldId id="287"/>
            <p14:sldId id="288"/>
            <p14:sldId id="315"/>
            <p14:sldId id="289"/>
            <p14:sldId id="273"/>
            <p14:sldId id="319"/>
            <p14:sldId id="272"/>
            <p14:sldId id="317"/>
            <p14:sldId id="316"/>
            <p14:sldId id="318"/>
            <p14:sldId id="295"/>
            <p14:sldId id="327"/>
          </p14:sldIdLst>
        </p14:section>
        <p14:section name="Template directions" id="{9E4ACA30-D387-48B9-B60B-FCAB7867C6F7}">
          <p14:sldIdLst>
            <p14:sldId id="291"/>
            <p14:sldId id="293"/>
            <p14:sldId id="297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yden, Shannon" initials="DS" lastIdx="1" clrIdx="0">
    <p:extLst>
      <p:ext uri="{19B8F6BF-5375-455C-9EA6-DF929625EA0E}">
        <p15:presenceInfo xmlns:p15="http://schemas.microsoft.com/office/powerpoint/2012/main" userId="S-1-5-21-1407069837-2091007605-538272213-39364416" providerId="AD"/>
      </p:ext>
    </p:extLst>
  </p:cmAuthor>
  <p:cmAuthor id="2" name="Strom, Hilary" initials="SH" lastIdx="1" clrIdx="1">
    <p:extLst>
      <p:ext uri="{19B8F6BF-5375-455C-9EA6-DF929625EA0E}">
        <p15:presenceInfo xmlns:p15="http://schemas.microsoft.com/office/powerpoint/2012/main" userId="S-1-5-21-1407069837-2091007605-538272213-41304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2" autoAdjust="0"/>
    <p:restoredTop sz="96215" autoAdjust="0"/>
  </p:normalViewPr>
  <p:slideViewPr>
    <p:cSldViewPr snapToGrid="0">
      <p:cViewPr varScale="1">
        <p:scale>
          <a:sx n="107" d="100"/>
          <a:sy n="107" d="100"/>
        </p:scale>
        <p:origin x="1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Clarity</c:v>
                </c:pt>
                <c:pt idx="1">
                  <c:v>Accuracy</c:v>
                </c:pt>
                <c:pt idx="2">
                  <c:v>Access</c:v>
                </c:pt>
                <c:pt idx="3">
                  <c:v>Engagement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E-4325-A5AF-335C7F8382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Tables</c:v>
                </c:pt>
              </c:strCache>
            </c:strRef>
          </c:tx>
          <c:spPr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Clarity</c:v>
                </c:pt>
                <c:pt idx="1">
                  <c:v>Accuracy</c:v>
                </c:pt>
                <c:pt idx="2">
                  <c:v>Access</c:v>
                </c:pt>
                <c:pt idx="3">
                  <c:v>Engagement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E-4325-A5AF-335C7F8382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Infographic</c:v>
                </c:pt>
              </c:strCache>
            </c:strRef>
          </c:tx>
          <c:spPr>
            <a:solidFill>
              <a:schemeClr val="bg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Clarity</c:v>
                </c:pt>
                <c:pt idx="1">
                  <c:v>Accuracy</c:v>
                </c:pt>
                <c:pt idx="2">
                  <c:v>Access</c:v>
                </c:pt>
                <c:pt idx="3">
                  <c:v>Engagement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E-4325-A5AF-335C7F838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0879072"/>
        <c:axId val="340710736"/>
      </c:barChart>
      <c:catAx>
        <c:axId val="13908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0736"/>
        <c:crosses val="autoZero"/>
        <c:auto val="1"/>
        <c:lblAlgn val="ctr"/>
        <c:lblOffset val="100"/>
        <c:noMultiLvlLbl val="0"/>
      </c:catAx>
      <c:valAx>
        <c:axId val="34071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08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r>
              <a:rPr lang="en-US" dirty="0"/>
              <a:t>Losses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723-43F1-8990-AB4B1644BE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723-43F1-8990-AB4B1644BE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723-43F1-8990-AB4B1644BE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723-43F1-8990-AB4B1644BEE7}"/>
              </c:ext>
            </c:extLst>
          </c:dPt>
          <c:dLbls>
            <c:dLbl>
              <c:idx val="0"/>
              <c:layout>
                <c:manualLayout>
                  <c:x val="9.6194716001879149E-2"/>
                  <c:y val="-6.18969019610519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3-43F1-8990-AB4B1644BEE7}"/>
                </c:ext>
              </c:extLst>
            </c:dLbl>
            <c:dLbl>
              <c:idx val="1"/>
              <c:layout>
                <c:manualLayout>
                  <c:x val="-8.053511107134069E-2"/>
                  <c:y val="1.6881168272548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3-43F1-8990-AB4B1644BEE7}"/>
                </c:ext>
              </c:extLst>
            </c:dLbl>
            <c:dLbl>
              <c:idx val="2"/>
              <c:layout>
                <c:manualLayout>
                  <c:x val="-9.1720543164582488E-2"/>
                  <c:y val="-6.752467309019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3-43F1-8990-AB4B1644BEE7}"/>
                </c:ext>
              </c:extLst>
            </c:dLbl>
            <c:dLbl>
              <c:idx val="3"/>
              <c:layout>
                <c:manualLayout>
                  <c:x val="-6.2638419722153824E-2"/>
                  <c:y val="-0.11141571059882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23-43F1-8990-AB4B1644B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8-8723-43F1-8990-AB4B1644B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977456627591491"/>
          <c:y val="0.91515223030446058"/>
          <c:w val="0.64175967456205507"/>
          <c:h val="6.9607739215478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E04-4711-97A8-0FE30D85A7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E04-4711-97A8-0FE30D85A7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E04-4711-97A8-0FE30D85A7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E04-4711-97A8-0FE30D85A767}"/>
              </c:ext>
            </c:extLst>
          </c:dPt>
          <c:dLbls>
            <c:dLbl>
              <c:idx val="0"/>
              <c:layout>
                <c:manualLayout>
                  <c:x val="7.5697451501070892E-2"/>
                  <c:y val="-6.18969019610519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4-4711-97A8-0FE30D85A767}"/>
                </c:ext>
              </c:extLst>
            </c:dLbl>
            <c:dLbl>
              <c:idx val="1"/>
              <c:layout>
                <c:manualLayout>
                  <c:x val="-8.2579038001168281E-2"/>
                  <c:y val="6.0772205781175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04-4711-97A8-0FE30D85A767}"/>
                </c:ext>
              </c:extLst>
            </c:dLbl>
            <c:dLbl>
              <c:idx val="2"/>
              <c:layout>
                <c:manualLayout>
                  <c:x val="-9.1754486667964721E-2"/>
                  <c:y val="-4.051480385411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04-4711-97A8-0FE30D85A767}"/>
                </c:ext>
              </c:extLst>
            </c:dLbl>
            <c:dLbl>
              <c:idx val="3"/>
              <c:layout>
                <c:manualLayout>
                  <c:x val="-8.0285175834469175E-2"/>
                  <c:y val="-9.453454232627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04-4711-97A8-0FE30D85A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3.2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8-6E04-4711-97A8-0FE30D85A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83930555542061"/>
          <c:y val="0.90374038732200823"/>
          <c:w val="0.62497652524814529"/>
          <c:h val="8.0394634056154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2F45E-53B9-6A43-9F80-815BCE074D10}" type="doc">
      <dgm:prSet loTypeId="urn:microsoft.com/office/officeart/2005/8/layout/matrix2" loCatId="matrix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3BC37A4-6854-754E-8BA6-08952A1637F8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en-US" b="1" baseline="0" dirty="0"/>
            <a:t>Format</a:t>
          </a:r>
          <a:endParaRPr lang="en-US" dirty="0"/>
        </a:p>
      </dgm:t>
    </dgm:pt>
    <dgm:pt modelId="{52DBF726-2745-9246-8BA0-E3A79FDECE2A}" type="parTrans" cxnId="{D58089B2-7B61-584D-80E1-4B1319FAE076}">
      <dgm:prSet/>
      <dgm:spPr/>
      <dgm:t>
        <a:bodyPr/>
        <a:lstStyle/>
        <a:p>
          <a:endParaRPr lang="en-US"/>
        </a:p>
      </dgm:t>
    </dgm:pt>
    <dgm:pt modelId="{F3A43739-673F-6F41-BB3B-163A3995BD19}" type="sibTrans" cxnId="{D58089B2-7B61-584D-80E1-4B1319FAE076}">
      <dgm:prSet/>
      <dgm:spPr/>
      <dgm:t>
        <a:bodyPr/>
        <a:lstStyle/>
        <a:p>
          <a:endParaRPr lang="en-US"/>
        </a:p>
      </dgm:t>
    </dgm:pt>
    <dgm:pt modelId="{AEFD489A-0559-AB44-85CF-793BF8B2F6B4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Siloed</a:t>
          </a:r>
        </a:p>
      </dgm:t>
    </dgm:pt>
    <dgm:pt modelId="{CA484386-DBA3-864F-B3E4-A34BB800D3A9}" type="parTrans" cxnId="{15CB2504-2109-A344-88D5-520A2A69575E}">
      <dgm:prSet/>
      <dgm:spPr/>
      <dgm:t>
        <a:bodyPr/>
        <a:lstStyle/>
        <a:p>
          <a:endParaRPr lang="en-US"/>
        </a:p>
      </dgm:t>
    </dgm:pt>
    <dgm:pt modelId="{5AA2CA36-B8DC-CE46-9805-4A29CD850D54}" type="sibTrans" cxnId="{15CB2504-2109-A344-88D5-520A2A69575E}">
      <dgm:prSet/>
      <dgm:spPr/>
      <dgm:t>
        <a:bodyPr/>
        <a:lstStyle/>
        <a:p>
          <a:endParaRPr lang="en-US"/>
        </a:p>
      </dgm:t>
    </dgm:pt>
    <dgm:pt modelId="{7FB09689-8EBE-E645-89A9-8CEB72A9A357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Speed</a:t>
          </a:r>
        </a:p>
      </dgm:t>
    </dgm:pt>
    <dgm:pt modelId="{F8827B73-6C47-0F4D-A0D3-187D01440BD9}" type="parTrans" cxnId="{E2DC6C07-6219-804C-A457-A16649CAAAFA}">
      <dgm:prSet/>
      <dgm:spPr/>
      <dgm:t>
        <a:bodyPr/>
        <a:lstStyle/>
        <a:p>
          <a:endParaRPr lang="en-US"/>
        </a:p>
      </dgm:t>
    </dgm:pt>
    <dgm:pt modelId="{BFF326DB-5DEC-644F-9CF7-1053A5CEB5A7}" type="sibTrans" cxnId="{E2DC6C07-6219-804C-A457-A16649CAAAFA}">
      <dgm:prSet/>
      <dgm:spPr/>
      <dgm:t>
        <a:bodyPr/>
        <a:lstStyle/>
        <a:p>
          <a:endParaRPr lang="en-US"/>
        </a:p>
      </dgm:t>
    </dgm:pt>
    <dgm:pt modelId="{3296FB0E-E892-084E-BA8C-A4C1E7464A99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Resources</a:t>
          </a:r>
        </a:p>
      </dgm:t>
    </dgm:pt>
    <dgm:pt modelId="{9CD61800-5532-6E40-8292-0B46093BA8EA}" type="parTrans" cxnId="{CDF5B444-71A4-1C4A-A41A-A3F91A89116A}">
      <dgm:prSet/>
      <dgm:spPr/>
      <dgm:t>
        <a:bodyPr/>
        <a:lstStyle/>
        <a:p>
          <a:endParaRPr lang="en-US"/>
        </a:p>
      </dgm:t>
    </dgm:pt>
    <dgm:pt modelId="{931689A2-177A-754D-B6A5-DA76DFBB1C15}" type="sibTrans" cxnId="{CDF5B444-71A4-1C4A-A41A-A3F91A89116A}">
      <dgm:prSet/>
      <dgm:spPr/>
      <dgm:t>
        <a:bodyPr/>
        <a:lstStyle/>
        <a:p>
          <a:endParaRPr lang="en-US"/>
        </a:p>
      </dgm:t>
    </dgm:pt>
    <dgm:pt modelId="{69670615-FE25-9644-854F-8D55EEA29832}">
      <dgm:prSet/>
      <dgm:spPr/>
      <dgm:t>
        <a:bodyPr/>
        <a:lstStyle/>
        <a:p>
          <a:endParaRPr lang="en-US" dirty="0"/>
        </a:p>
      </dgm:t>
    </dgm:pt>
    <dgm:pt modelId="{9449C1F1-85F7-D34A-9B20-451D3BF25FD9}" type="parTrans" cxnId="{DB0F0124-BF2C-7A43-8E9B-3898520203BA}">
      <dgm:prSet/>
      <dgm:spPr/>
      <dgm:t>
        <a:bodyPr/>
        <a:lstStyle/>
        <a:p>
          <a:endParaRPr lang="en-US"/>
        </a:p>
      </dgm:t>
    </dgm:pt>
    <dgm:pt modelId="{C0C11418-759D-414D-990B-BF4DDEB9102D}" type="sibTrans" cxnId="{DB0F0124-BF2C-7A43-8E9B-3898520203BA}">
      <dgm:prSet/>
      <dgm:spPr/>
      <dgm:t>
        <a:bodyPr/>
        <a:lstStyle/>
        <a:p>
          <a:endParaRPr lang="en-US"/>
        </a:p>
      </dgm:t>
    </dgm:pt>
    <dgm:pt modelId="{D653528F-2518-6F47-A6E8-8F7FFAA2B760}" type="pres">
      <dgm:prSet presAssocID="{9872F45E-53B9-6A43-9F80-815BCE074D10}" presName="matrix" presStyleCnt="0">
        <dgm:presLayoutVars>
          <dgm:chMax val="1"/>
          <dgm:dir/>
          <dgm:resizeHandles val="exact"/>
        </dgm:presLayoutVars>
      </dgm:prSet>
      <dgm:spPr/>
    </dgm:pt>
    <dgm:pt modelId="{479E98B5-20F0-A34F-AEF2-EC6CE06E67C2}" type="pres">
      <dgm:prSet presAssocID="{9872F45E-53B9-6A43-9F80-815BCE074D10}" presName="axisShape" presStyleLbl="bgShp" presStyleIdx="0" presStyleCnt="1"/>
      <dgm:spPr/>
    </dgm:pt>
    <dgm:pt modelId="{9E68C5CD-2DCF-6649-9537-F386B6EA8C34}" type="pres">
      <dgm:prSet presAssocID="{9872F45E-53B9-6A43-9F80-815BCE074D10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71F250-24F7-CA48-82CA-5DF7C0E7DB86}" type="pres">
      <dgm:prSet presAssocID="{9872F45E-53B9-6A43-9F80-815BCE074D10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50332B-212B-8B43-A44A-45ED779C028A}" type="pres">
      <dgm:prSet presAssocID="{9872F45E-53B9-6A43-9F80-815BCE074D1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775AB20-A566-F840-BE60-9CA286EE82CE}" type="pres">
      <dgm:prSet presAssocID="{9872F45E-53B9-6A43-9F80-815BCE074D10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5CB2504-2109-A344-88D5-520A2A69575E}" srcId="{9872F45E-53B9-6A43-9F80-815BCE074D10}" destId="{AEFD489A-0559-AB44-85CF-793BF8B2F6B4}" srcOrd="1" destOrd="0" parTransId="{CA484386-DBA3-864F-B3E4-A34BB800D3A9}" sibTransId="{5AA2CA36-B8DC-CE46-9805-4A29CD850D54}"/>
    <dgm:cxn modelId="{E2DC6C07-6219-804C-A457-A16649CAAAFA}" srcId="{9872F45E-53B9-6A43-9F80-815BCE074D10}" destId="{7FB09689-8EBE-E645-89A9-8CEB72A9A357}" srcOrd="2" destOrd="0" parTransId="{F8827B73-6C47-0F4D-A0D3-187D01440BD9}" sibTransId="{BFF326DB-5DEC-644F-9CF7-1053A5CEB5A7}"/>
    <dgm:cxn modelId="{7C35391C-E03D-054B-8445-CB9C9A4C1BDC}" type="presOf" srcId="{9872F45E-53B9-6A43-9F80-815BCE074D10}" destId="{D653528F-2518-6F47-A6E8-8F7FFAA2B760}" srcOrd="0" destOrd="0" presId="urn:microsoft.com/office/officeart/2005/8/layout/matrix2"/>
    <dgm:cxn modelId="{DB0F0124-BF2C-7A43-8E9B-3898520203BA}" srcId="{9872F45E-53B9-6A43-9F80-815BCE074D10}" destId="{69670615-FE25-9644-854F-8D55EEA29832}" srcOrd="4" destOrd="0" parTransId="{9449C1F1-85F7-D34A-9B20-451D3BF25FD9}" sibTransId="{C0C11418-759D-414D-990B-BF4DDEB9102D}"/>
    <dgm:cxn modelId="{CDF5B444-71A4-1C4A-A41A-A3F91A89116A}" srcId="{9872F45E-53B9-6A43-9F80-815BCE074D10}" destId="{3296FB0E-E892-084E-BA8C-A4C1E7464A99}" srcOrd="3" destOrd="0" parTransId="{9CD61800-5532-6E40-8292-0B46093BA8EA}" sibTransId="{931689A2-177A-754D-B6A5-DA76DFBB1C15}"/>
    <dgm:cxn modelId="{4CD55E45-8E7C-D745-A08C-8E6F324BEAC1}" type="presOf" srcId="{7FB09689-8EBE-E645-89A9-8CEB72A9A357}" destId="{C350332B-212B-8B43-A44A-45ED779C028A}" srcOrd="0" destOrd="0" presId="urn:microsoft.com/office/officeart/2005/8/layout/matrix2"/>
    <dgm:cxn modelId="{C6D42894-9950-A148-B816-E3712158FC0F}" type="presOf" srcId="{AEFD489A-0559-AB44-85CF-793BF8B2F6B4}" destId="{B171F250-24F7-CA48-82CA-5DF7C0E7DB86}" srcOrd="0" destOrd="0" presId="urn:microsoft.com/office/officeart/2005/8/layout/matrix2"/>
    <dgm:cxn modelId="{91983395-60A7-2441-BD19-7750B222A178}" type="presOf" srcId="{3296FB0E-E892-084E-BA8C-A4C1E7464A99}" destId="{4775AB20-A566-F840-BE60-9CA286EE82CE}" srcOrd="0" destOrd="0" presId="urn:microsoft.com/office/officeart/2005/8/layout/matrix2"/>
    <dgm:cxn modelId="{D58089B2-7B61-584D-80E1-4B1319FAE076}" srcId="{9872F45E-53B9-6A43-9F80-815BCE074D10}" destId="{13BC37A4-6854-754E-8BA6-08952A1637F8}" srcOrd="0" destOrd="0" parTransId="{52DBF726-2745-9246-8BA0-E3A79FDECE2A}" sibTransId="{F3A43739-673F-6F41-BB3B-163A3995BD19}"/>
    <dgm:cxn modelId="{30A73FE7-F73A-9B48-9E96-BCB4A9F83728}" type="presOf" srcId="{13BC37A4-6854-754E-8BA6-08952A1637F8}" destId="{9E68C5CD-2DCF-6649-9537-F386B6EA8C34}" srcOrd="0" destOrd="0" presId="urn:microsoft.com/office/officeart/2005/8/layout/matrix2"/>
    <dgm:cxn modelId="{8380A22E-3544-E24C-9033-EEC6CC399F95}" type="presParOf" srcId="{D653528F-2518-6F47-A6E8-8F7FFAA2B760}" destId="{479E98B5-20F0-A34F-AEF2-EC6CE06E67C2}" srcOrd="0" destOrd="0" presId="urn:microsoft.com/office/officeart/2005/8/layout/matrix2"/>
    <dgm:cxn modelId="{89EEF75D-4D33-0F43-810C-37982366FC7B}" type="presParOf" srcId="{D653528F-2518-6F47-A6E8-8F7FFAA2B760}" destId="{9E68C5CD-2DCF-6649-9537-F386B6EA8C34}" srcOrd="1" destOrd="0" presId="urn:microsoft.com/office/officeart/2005/8/layout/matrix2"/>
    <dgm:cxn modelId="{73AAE9DA-16C7-034C-8ADE-26DE8D4CEF3C}" type="presParOf" srcId="{D653528F-2518-6F47-A6E8-8F7FFAA2B760}" destId="{B171F250-24F7-CA48-82CA-5DF7C0E7DB86}" srcOrd="2" destOrd="0" presId="urn:microsoft.com/office/officeart/2005/8/layout/matrix2"/>
    <dgm:cxn modelId="{CFA5E1BA-2B64-1943-8AE4-178AC49DE3D0}" type="presParOf" srcId="{D653528F-2518-6F47-A6E8-8F7FFAA2B760}" destId="{C350332B-212B-8B43-A44A-45ED779C028A}" srcOrd="3" destOrd="0" presId="urn:microsoft.com/office/officeart/2005/8/layout/matrix2"/>
    <dgm:cxn modelId="{E280A719-8BD0-F342-BE7D-C7779ED48C51}" type="presParOf" srcId="{D653528F-2518-6F47-A6E8-8F7FFAA2B760}" destId="{4775AB20-A566-F840-BE60-9CA286EE82C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A8A95-C8DB-4AF2-AB38-F6959B3FADD4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ECAA5A8-BC5E-4C6A-80A3-7F4DEDF721F6}">
      <dgm:prSet/>
      <dgm:spPr/>
      <dgm:t>
        <a:bodyPr/>
        <a:lstStyle/>
        <a:p>
          <a:r>
            <a:rPr lang="en-US" baseline="0"/>
            <a:t>AWS HealthLake as the center</a:t>
          </a:r>
          <a:endParaRPr lang="en-US"/>
        </a:p>
      </dgm:t>
    </dgm:pt>
    <dgm:pt modelId="{15BF9118-1639-496A-9D9B-A7F0D9E4AB08}" type="parTrans" cxnId="{A1D5D0B9-1DBA-4F83-A8D5-9505CF90A4AC}">
      <dgm:prSet/>
      <dgm:spPr/>
      <dgm:t>
        <a:bodyPr/>
        <a:lstStyle/>
        <a:p>
          <a:endParaRPr lang="en-US"/>
        </a:p>
      </dgm:t>
    </dgm:pt>
    <dgm:pt modelId="{1FC4164E-B6C5-4A28-B80F-22C52756D432}" type="sibTrans" cxnId="{A1D5D0B9-1DBA-4F83-A8D5-9505CF90A4AC}">
      <dgm:prSet/>
      <dgm:spPr/>
      <dgm:t>
        <a:bodyPr/>
        <a:lstStyle/>
        <a:p>
          <a:endParaRPr lang="en-US"/>
        </a:p>
      </dgm:t>
    </dgm:pt>
    <dgm:pt modelId="{E2F74E22-B520-4F6A-B037-4BBB6D5BBB2C}">
      <dgm:prSet/>
      <dgm:spPr/>
      <dgm:t>
        <a:bodyPr/>
        <a:lstStyle/>
        <a:p>
          <a:r>
            <a:rPr lang="en-US" baseline="0"/>
            <a:t>Sources can be internal or external</a:t>
          </a:r>
          <a:endParaRPr lang="en-US"/>
        </a:p>
      </dgm:t>
    </dgm:pt>
    <dgm:pt modelId="{DF37064A-9897-426C-A965-33DD5EF54423}" type="parTrans" cxnId="{C89856F8-64AE-4048-9A5D-DBD8C34C4AAC}">
      <dgm:prSet/>
      <dgm:spPr/>
      <dgm:t>
        <a:bodyPr/>
        <a:lstStyle/>
        <a:p>
          <a:endParaRPr lang="en-US"/>
        </a:p>
      </dgm:t>
    </dgm:pt>
    <dgm:pt modelId="{67C67FF9-0C0B-4841-B314-C38DAD3F0A05}" type="sibTrans" cxnId="{C89856F8-64AE-4048-9A5D-DBD8C34C4AAC}">
      <dgm:prSet/>
      <dgm:spPr/>
      <dgm:t>
        <a:bodyPr/>
        <a:lstStyle/>
        <a:p>
          <a:endParaRPr lang="en-US"/>
        </a:p>
      </dgm:t>
    </dgm:pt>
    <dgm:pt modelId="{ED351269-3BE3-42BC-BA53-A44888C86B1C}">
      <dgm:prSet/>
      <dgm:spPr/>
      <dgm:t>
        <a:bodyPr/>
        <a:lstStyle/>
        <a:p>
          <a:r>
            <a:rPr lang="en-US" baseline="0"/>
            <a:t>Data is transformed in near real-time</a:t>
          </a:r>
          <a:endParaRPr lang="en-US"/>
        </a:p>
      </dgm:t>
    </dgm:pt>
    <dgm:pt modelId="{F7CD9037-680E-4C4F-BA7C-BD161545B115}" type="parTrans" cxnId="{E962B6B2-5EC1-4C77-9E94-33C968169CA0}">
      <dgm:prSet/>
      <dgm:spPr/>
      <dgm:t>
        <a:bodyPr/>
        <a:lstStyle/>
        <a:p>
          <a:endParaRPr lang="en-US"/>
        </a:p>
      </dgm:t>
    </dgm:pt>
    <dgm:pt modelId="{7A1FEECB-A13E-4FC8-8DDC-4DBE0A5ED71A}" type="sibTrans" cxnId="{E962B6B2-5EC1-4C77-9E94-33C968169CA0}">
      <dgm:prSet/>
      <dgm:spPr/>
      <dgm:t>
        <a:bodyPr/>
        <a:lstStyle/>
        <a:p>
          <a:endParaRPr lang="en-US"/>
        </a:p>
      </dgm:t>
    </dgm:pt>
    <dgm:pt modelId="{8D8C0FDA-39AE-4348-8096-3758E271BC6A}">
      <dgm:prSet/>
      <dgm:spPr/>
      <dgm:t>
        <a:bodyPr/>
        <a:lstStyle/>
        <a:p>
          <a:r>
            <a:rPr lang="en-US" baseline="0"/>
            <a:t>Ultimately is formatted in FHIR v4 format </a:t>
          </a:r>
          <a:endParaRPr lang="en-US"/>
        </a:p>
      </dgm:t>
    </dgm:pt>
    <dgm:pt modelId="{E1FE5BB5-1B2F-4DA5-ADFA-6C53DD694007}" type="parTrans" cxnId="{AE58D699-3F40-4C0F-898C-040B47AD1DE0}">
      <dgm:prSet/>
      <dgm:spPr/>
      <dgm:t>
        <a:bodyPr/>
        <a:lstStyle/>
        <a:p>
          <a:endParaRPr lang="en-US"/>
        </a:p>
      </dgm:t>
    </dgm:pt>
    <dgm:pt modelId="{41618294-F139-4802-A916-8CFE6CE194AE}" type="sibTrans" cxnId="{AE58D699-3F40-4C0F-898C-040B47AD1DE0}">
      <dgm:prSet/>
      <dgm:spPr/>
      <dgm:t>
        <a:bodyPr/>
        <a:lstStyle/>
        <a:p>
          <a:endParaRPr lang="en-US"/>
        </a:p>
      </dgm:t>
    </dgm:pt>
    <dgm:pt modelId="{10C4027F-C9D0-45EB-AD9F-5F1694EDE5D9}">
      <dgm:prSet/>
      <dgm:spPr/>
      <dgm:t>
        <a:bodyPr/>
        <a:lstStyle/>
        <a:p>
          <a:r>
            <a:rPr lang="en-US" baseline="0"/>
            <a:t>Consumers are internal and external </a:t>
          </a:r>
          <a:endParaRPr lang="en-US"/>
        </a:p>
      </dgm:t>
    </dgm:pt>
    <dgm:pt modelId="{D3624A4A-CA02-4E0C-82D5-88ED0B90228F}" type="parTrans" cxnId="{91D9A869-7C2F-4FEC-97C8-9B1953EBAC89}">
      <dgm:prSet/>
      <dgm:spPr/>
      <dgm:t>
        <a:bodyPr/>
        <a:lstStyle/>
        <a:p>
          <a:endParaRPr lang="en-US"/>
        </a:p>
      </dgm:t>
    </dgm:pt>
    <dgm:pt modelId="{86E8E191-FC50-4879-8CC6-C5C6C05EEAB5}" type="sibTrans" cxnId="{91D9A869-7C2F-4FEC-97C8-9B1953EBAC89}">
      <dgm:prSet/>
      <dgm:spPr/>
      <dgm:t>
        <a:bodyPr/>
        <a:lstStyle/>
        <a:p>
          <a:endParaRPr lang="en-US"/>
        </a:p>
      </dgm:t>
    </dgm:pt>
    <dgm:pt modelId="{96552165-EF37-4944-9515-20183DFE536E}" type="pres">
      <dgm:prSet presAssocID="{2FEA8A95-C8DB-4AF2-AB38-F6959B3FADD4}" presName="root" presStyleCnt="0">
        <dgm:presLayoutVars>
          <dgm:dir/>
          <dgm:resizeHandles val="exact"/>
        </dgm:presLayoutVars>
      </dgm:prSet>
      <dgm:spPr/>
    </dgm:pt>
    <dgm:pt modelId="{DC15C2E4-9847-4D93-BFE5-55AC597EC79B}" type="pres">
      <dgm:prSet presAssocID="{8ECAA5A8-BC5E-4C6A-80A3-7F4DEDF721F6}" presName="compNode" presStyleCnt="0"/>
      <dgm:spPr/>
    </dgm:pt>
    <dgm:pt modelId="{E613B0AD-9260-4B77-9F13-C95A7B95D2C8}" type="pres">
      <dgm:prSet presAssocID="{8ECAA5A8-BC5E-4C6A-80A3-7F4DEDF721F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44BB6E88-1C1A-462A-AEFD-FB4C45C0F0FD}" type="pres">
      <dgm:prSet presAssocID="{8ECAA5A8-BC5E-4C6A-80A3-7F4DEDF721F6}" presName="spaceRect" presStyleCnt="0"/>
      <dgm:spPr/>
    </dgm:pt>
    <dgm:pt modelId="{38AC9ABD-2371-47B1-A081-42DACDE6F21D}" type="pres">
      <dgm:prSet presAssocID="{8ECAA5A8-BC5E-4C6A-80A3-7F4DEDF721F6}" presName="textRect" presStyleLbl="revTx" presStyleIdx="0" presStyleCnt="5">
        <dgm:presLayoutVars>
          <dgm:chMax val="1"/>
          <dgm:chPref val="1"/>
        </dgm:presLayoutVars>
      </dgm:prSet>
      <dgm:spPr/>
    </dgm:pt>
    <dgm:pt modelId="{499BD2EE-E9D3-4609-8B8F-C9C63C019535}" type="pres">
      <dgm:prSet presAssocID="{1FC4164E-B6C5-4A28-B80F-22C52756D432}" presName="sibTrans" presStyleCnt="0"/>
      <dgm:spPr/>
    </dgm:pt>
    <dgm:pt modelId="{40F1B9FF-9D3F-408D-9E87-25A55A5D77AF}" type="pres">
      <dgm:prSet presAssocID="{E2F74E22-B520-4F6A-B037-4BBB6D5BBB2C}" presName="compNode" presStyleCnt="0"/>
      <dgm:spPr/>
    </dgm:pt>
    <dgm:pt modelId="{A2D65372-0BB3-4285-9BFF-257E02B35B90}" type="pres">
      <dgm:prSet presAssocID="{E2F74E22-B520-4F6A-B037-4BBB6D5BBB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4C65B78-8FEB-4786-A115-6148F764A1B7}" type="pres">
      <dgm:prSet presAssocID="{E2F74E22-B520-4F6A-B037-4BBB6D5BBB2C}" presName="spaceRect" presStyleCnt="0"/>
      <dgm:spPr/>
    </dgm:pt>
    <dgm:pt modelId="{60134E2E-473C-403B-8BA7-D09806E4AF60}" type="pres">
      <dgm:prSet presAssocID="{E2F74E22-B520-4F6A-B037-4BBB6D5BBB2C}" presName="textRect" presStyleLbl="revTx" presStyleIdx="1" presStyleCnt="5">
        <dgm:presLayoutVars>
          <dgm:chMax val="1"/>
          <dgm:chPref val="1"/>
        </dgm:presLayoutVars>
      </dgm:prSet>
      <dgm:spPr/>
    </dgm:pt>
    <dgm:pt modelId="{4DC2E40B-DE87-4BFE-8B50-895884659EFE}" type="pres">
      <dgm:prSet presAssocID="{67C67FF9-0C0B-4841-B314-C38DAD3F0A05}" presName="sibTrans" presStyleCnt="0"/>
      <dgm:spPr/>
    </dgm:pt>
    <dgm:pt modelId="{D4786DC5-2BFC-40DB-8F86-226B44CE73D8}" type="pres">
      <dgm:prSet presAssocID="{ED351269-3BE3-42BC-BA53-A44888C86B1C}" presName="compNode" presStyleCnt="0"/>
      <dgm:spPr/>
    </dgm:pt>
    <dgm:pt modelId="{5362F896-8A60-47B1-9334-6F291839B087}" type="pres">
      <dgm:prSet presAssocID="{ED351269-3BE3-42BC-BA53-A44888C86B1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C85CFF3-47A7-42B4-8902-DE213A225C61}" type="pres">
      <dgm:prSet presAssocID="{ED351269-3BE3-42BC-BA53-A44888C86B1C}" presName="spaceRect" presStyleCnt="0"/>
      <dgm:spPr/>
    </dgm:pt>
    <dgm:pt modelId="{C60A3089-CB3D-40FF-BB5C-10E8C8F3B883}" type="pres">
      <dgm:prSet presAssocID="{ED351269-3BE3-42BC-BA53-A44888C86B1C}" presName="textRect" presStyleLbl="revTx" presStyleIdx="2" presStyleCnt="5">
        <dgm:presLayoutVars>
          <dgm:chMax val="1"/>
          <dgm:chPref val="1"/>
        </dgm:presLayoutVars>
      </dgm:prSet>
      <dgm:spPr/>
    </dgm:pt>
    <dgm:pt modelId="{8642CAA4-D310-4D3E-9A88-08557DDD56B6}" type="pres">
      <dgm:prSet presAssocID="{7A1FEECB-A13E-4FC8-8DDC-4DBE0A5ED71A}" presName="sibTrans" presStyleCnt="0"/>
      <dgm:spPr/>
    </dgm:pt>
    <dgm:pt modelId="{45F44E50-E694-4E7A-B52B-CC0AC11E7097}" type="pres">
      <dgm:prSet presAssocID="{8D8C0FDA-39AE-4348-8096-3758E271BC6A}" presName="compNode" presStyleCnt="0"/>
      <dgm:spPr/>
    </dgm:pt>
    <dgm:pt modelId="{F9A2800D-2C45-4393-B934-CA3C3BC5AEC6}" type="pres">
      <dgm:prSet presAssocID="{8D8C0FDA-39AE-4348-8096-3758E271BC6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47D9B70-BA88-4CA2-AF2B-352E973F01CF}" type="pres">
      <dgm:prSet presAssocID="{8D8C0FDA-39AE-4348-8096-3758E271BC6A}" presName="spaceRect" presStyleCnt="0"/>
      <dgm:spPr/>
    </dgm:pt>
    <dgm:pt modelId="{60D0C670-9C98-49BE-B8A3-8391FEAC2E7E}" type="pres">
      <dgm:prSet presAssocID="{8D8C0FDA-39AE-4348-8096-3758E271BC6A}" presName="textRect" presStyleLbl="revTx" presStyleIdx="3" presStyleCnt="5">
        <dgm:presLayoutVars>
          <dgm:chMax val="1"/>
          <dgm:chPref val="1"/>
        </dgm:presLayoutVars>
      </dgm:prSet>
      <dgm:spPr/>
    </dgm:pt>
    <dgm:pt modelId="{2E645845-2856-441C-BE61-A4405E27409B}" type="pres">
      <dgm:prSet presAssocID="{41618294-F139-4802-A916-8CFE6CE194AE}" presName="sibTrans" presStyleCnt="0"/>
      <dgm:spPr/>
    </dgm:pt>
    <dgm:pt modelId="{7D1B3FA7-6E98-4732-80D0-50A5F14E381F}" type="pres">
      <dgm:prSet presAssocID="{10C4027F-C9D0-45EB-AD9F-5F1694EDE5D9}" presName="compNode" presStyleCnt="0"/>
      <dgm:spPr/>
    </dgm:pt>
    <dgm:pt modelId="{DB35F9BC-A938-4753-B5D2-43A28EEC2E3F}" type="pres">
      <dgm:prSet presAssocID="{10C4027F-C9D0-45EB-AD9F-5F1694EDE5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1104F3B-D145-43F1-980E-2403E37DBA7E}" type="pres">
      <dgm:prSet presAssocID="{10C4027F-C9D0-45EB-AD9F-5F1694EDE5D9}" presName="spaceRect" presStyleCnt="0"/>
      <dgm:spPr/>
    </dgm:pt>
    <dgm:pt modelId="{2C19DE1D-33C8-4651-8F07-5A5D534A9EE5}" type="pres">
      <dgm:prSet presAssocID="{10C4027F-C9D0-45EB-AD9F-5F1694EDE5D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9F4DA15-A3CF-4AC2-B579-1F61D9C98040}" type="presOf" srcId="{8ECAA5A8-BC5E-4C6A-80A3-7F4DEDF721F6}" destId="{38AC9ABD-2371-47B1-A081-42DACDE6F21D}" srcOrd="0" destOrd="0" presId="urn:microsoft.com/office/officeart/2018/2/layout/IconLabelList"/>
    <dgm:cxn modelId="{502A4A41-F13C-4CA3-8C6D-198BE1B2DCD6}" type="presOf" srcId="{10C4027F-C9D0-45EB-AD9F-5F1694EDE5D9}" destId="{2C19DE1D-33C8-4651-8F07-5A5D534A9EE5}" srcOrd="0" destOrd="0" presId="urn:microsoft.com/office/officeart/2018/2/layout/IconLabelList"/>
    <dgm:cxn modelId="{91D9A869-7C2F-4FEC-97C8-9B1953EBAC89}" srcId="{2FEA8A95-C8DB-4AF2-AB38-F6959B3FADD4}" destId="{10C4027F-C9D0-45EB-AD9F-5F1694EDE5D9}" srcOrd="4" destOrd="0" parTransId="{D3624A4A-CA02-4E0C-82D5-88ED0B90228F}" sibTransId="{86E8E191-FC50-4879-8CC6-C5C6C05EEAB5}"/>
    <dgm:cxn modelId="{5F06A77B-D5A3-4B6E-B2EE-338F3491B3E7}" type="presOf" srcId="{E2F74E22-B520-4F6A-B037-4BBB6D5BBB2C}" destId="{60134E2E-473C-403B-8BA7-D09806E4AF60}" srcOrd="0" destOrd="0" presId="urn:microsoft.com/office/officeart/2018/2/layout/IconLabelList"/>
    <dgm:cxn modelId="{48CE677F-1078-4509-8447-609632EA8907}" type="presOf" srcId="{2FEA8A95-C8DB-4AF2-AB38-F6959B3FADD4}" destId="{96552165-EF37-4944-9515-20183DFE536E}" srcOrd="0" destOrd="0" presId="urn:microsoft.com/office/officeart/2018/2/layout/IconLabelList"/>
    <dgm:cxn modelId="{AE58D699-3F40-4C0F-898C-040B47AD1DE0}" srcId="{2FEA8A95-C8DB-4AF2-AB38-F6959B3FADD4}" destId="{8D8C0FDA-39AE-4348-8096-3758E271BC6A}" srcOrd="3" destOrd="0" parTransId="{E1FE5BB5-1B2F-4DA5-ADFA-6C53DD694007}" sibTransId="{41618294-F139-4802-A916-8CFE6CE194AE}"/>
    <dgm:cxn modelId="{E962B6B2-5EC1-4C77-9E94-33C968169CA0}" srcId="{2FEA8A95-C8DB-4AF2-AB38-F6959B3FADD4}" destId="{ED351269-3BE3-42BC-BA53-A44888C86B1C}" srcOrd="2" destOrd="0" parTransId="{F7CD9037-680E-4C4F-BA7C-BD161545B115}" sibTransId="{7A1FEECB-A13E-4FC8-8DDC-4DBE0A5ED71A}"/>
    <dgm:cxn modelId="{A1D5D0B9-1DBA-4F83-A8D5-9505CF90A4AC}" srcId="{2FEA8A95-C8DB-4AF2-AB38-F6959B3FADD4}" destId="{8ECAA5A8-BC5E-4C6A-80A3-7F4DEDF721F6}" srcOrd="0" destOrd="0" parTransId="{15BF9118-1639-496A-9D9B-A7F0D9E4AB08}" sibTransId="{1FC4164E-B6C5-4A28-B80F-22C52756D432}"/>
    <dgm:cxn modelId="{D5DB90D0-9126-4350-8BE4-8A91CD1335DB}" type="presOf" srcId="{8D8C0FDA-39AE-4348-8096-3758E271BC6A}" destId="{60D0C670-9C98-49BE-B8A3-8391FEAC2E7E}" srcOrd="0" destOrd="0" presId="urn:microsoft.com/office/officeart/2018/2/layout/IconLabelList"/>
    <dgm:cxn modelId="{A95DA1D9-3B73-4A85-B450-B1BCF20F8EA4}" type="presOf" srcId="{ED351269-3BE3-42BC-BA53-A44888C86B1C}" destId="{C60A3089-CB3D-40FF-BB5C-10E8C8F3B883}" srcOrd="0" destOrd="0" presId="urn:microsoft.com/office/officeart/2018/2/layout/IconLabelList"/>
    <dgm:cxn modelId="{C89856F8-64AE-4048-9A5D-DBD8C34C4AAC}" srcId="{2FEA8A95-C8DB-4AF2-AB38-F6959B3FADD4}" destId="{E2F74E22-B520-4F6A-B037-4BBB6D5BBB2C}" srcOrd="1" destOrd="0" parTransId="{DF37064A-9897-426C-A965-33DD5EF54423}" sibTransId="{67C67FF9-0C0B-4841-B314-C38DAD3F0A05}"/>
    <dgm:cxn modelId="{CA0FDF91-070A-4AE0-9295-E11058AD5123}" type="presParOf" srcId="{96552165-EF37-4944-9515-20183DFE536E}" destId="{DC15C2E4-9847-4D93-BFE5-55AC597EC79B}" srcOrd="0" destOrd="0" presId="urn:microsoft.com/office/officeart/2018/2/layout/IconLabelList"/>
    <dgm:cxn modelId="{21012842-7E7A-4AA1-8880-B0D74AB840D0}" type="presParOf" srcId="{DC15C2E4-9847-4D93-BFE5-55AC597EC79B}" destId="{E613B0AD-9260-4B77-9F13-C95A7B95D2C8}" srcOrd="0" destOrd="0" presId="urn:microsoft.com/office/officeart/2018/2/layout/IconLabelList"/>
    <dgm:cxn modelId="{FF4E5DEB-718D-42B2-88C6-58332726AC7F}" type="presParOf" srcId="{DC15C2E4-9847-4D93-BFE5-55AC597EC79B}" destId="{44BB6E88-1C1A-462A-AEFD-FB4C45C0F0FD}" srcOrd="1" destOrd="0" presId="urn:microsoft.com/office/officeart/2018/2/layout/IconLabelList"/>
    <dgm:cxn modelId="{345D55D4-5914-400A-9B08-CEF1879278C5}" type="presParOf" srcId="{DC15C2E4-9847-4D93-BFE5-55AC597EC79B}" destId="{38AC9ABD-2371-47B1-A081-42DACDE6F21D}" srcOrd="2" destOrd="0" presId="urn:microsoft.com/office/officeart/2018/2/layout/IconLabelList"/>
    <dgm:cxn modelId="{3DCBE713-4127-4356-AAEF-9B66EA841FD2}" type="presParOf" srcId="{96552165-EF37-4944-9515-20183DFE536E}" destId="{499BD2EE-E9D3-4609-8B8F-C9C63C019535}" srcOrd="1" destOrd="0" presId="urn:microsoft.com/office/officeart/2018/2/layout/IconLabelList"/>
    <dgm:cxn modelId="{E63A6915-62CC-432F-8441-664F8DC1B6EC}" type="presParOf" srcId="{96552165-EF37-4944-9515-20183DFE536E}" destId="{40F1B9FF-9D3F-408D-9E87-25A55A5D77AF}" srcOrd="2" destOrd="0" presId="urn:microsoft.com/office/officeart/2018/2/layout/IconLabelList"/>
    <dgm:cxn modelId="{598329B4-1F0A-4CF6-A7CE-4EC54FBC07B6}" type="presParOf" srcId="{40F1B9FF-9D3F-408D-9E87-25A55A5D77AF}" destId="{A2D65372-0BB3-4285-9BFF-257E02B35B90}" srcOrd="0" destOrd="0" presId="urn:microsoft.com/office/officeart/2018/2/layout/IconLabelList"/>
    <dgm:cxn modelId="{DEA93EC2-D7BA-48C7-A51D-80BF014F9A02}" type="presParOf" srcId="{40F1B9FF-9D3F-408D-9E87-25A55A5D77AF}" destId="{D4C65B78-8FEB-4786-A115-6148F764A1B7}" srcOrd="1" destOrd="0" presId="urn:microsoft.com/office/officeart/2018/2/layout/IconLabelList"/>
    <dgm:cxn modelId="{9292B9E2-D49F-487A-931E-19A65527E87C}" type="presParOf" srcId="{40F1B9FF-9D3F-408D-9E87-25A55A5D77AF}" destId="{60134E2E-473C-403B-8BA7-D09806E4AF60}" srcOrd="2" destOrd="0" presId="urn:microsoft.com/office/officeart/2018/2/layout/IconLabelList"/>
    <dgm:cxn modelId="{E95001B2-5682-4244-A7AF-14EA2A607693}" type="presParOf" srcId="{96552165-EF37-4944-9515-20183DFE536E}" destId="{4DC2E40B-DE87-4BFE-8B50-895884659EFE}" srcOrd="3" destOrd="0" presId="urn:microsoft.com/office/officeart/2018/2/layout/IconLabelList"/>
    <dgm:cxn modelId="{F2CC07E7-AC21-449E-ABE1-978AF153EBA1}" type="presParOf" srcId="{96552165-EF37-4944-9515-20183DFE536E}" destId="{D4786DC5-2BFC-40DB-8F86-226B44CE73D8}" srcOrd="4" destOrd="0" presId="urn:microsoft.com/office/officeart/2018/2/layout/IconLabelList"/>
    <dgm:cxn modelId="{34B3EF50-E29E-4D8F-901E-88C81F7E44D3}" type="presParOf" srcId="{D4786DC5-2BFC-40DB-8F86-226B44CE73D8}" destId="{5362F896-8A60-47B1-9334-6F291839B087}" srcOrd="0" destOrd="0" presId="urn:microsoft.com/office/officeart/2018/2/layout/IconLabelList"/>
    <dgm:cxn modelId="{9B0AE901-76D2-42FE-89B9-2E9771A0097D}" type="presParOf" srcId="{D4786DC5-2BFC-40DB-8F86-226B44CE73D8}" destId="{DC85CFF3-47A7-42B4-8902-DE213A225C61}" srcOrd="1" destOrd="0" presId="urn:microsoft.com/office/officeart/2018/2/layout/IconLabelList"/>
    <dgm:cxn modelId="{58EE4021-5D34-47A8-A87F-B5B33973CAFC}" type="presParOf" srcId="{D4786DC5-2BFC-40DB-8F86-226B44CE73D8}" destId="{C60A3089-CB3D-40FF-BB5C-10E8C8F3B883}" srcOrd="2" destOrd="0" presId="urn:microsoft.com/office/officeart/2018/2/layout/IconLabelList"/>
    <dgm:cxn modelId="{B96B2A04-407D-4FB9-B8D0-13F8A824F690}" type="presParOf" srcId="{96552165-EF37-4944-9515-20183DFE536E}" destId="{8642CAA4-D310-4D3E-9A88-08557DDD56B6}" srcOrd="5" destOrd="0" presId="urn:microsoft.com/office/officeart/2018/2/layout/IconLabelList"/>
    <dgm:cxn modelId="{D07EB188-3E7D-4005-A150-BF1509EB8DA6}" type="presParOf" srcId="{96552165-EF37-4944-9515-20183DFE536E}" destId="{45F44E50-E694-4E7A-B52B-CC0AC11E7097}" srcOrd="6" destOrd="0" presId="urn:microsoft.com/office/officeart/2018/2/layout/IconLabelList"/>
    <dgm:cxn modelId="{7A858833-72DD-43B9-8212-78F9A13A8FE8}" type="presParOf" srcId="{45F44E50-E694-4E7A-B52B-CC0AC11E7097}" destId="{F9A2800D-2C45-4393-B934-CA3C3BC5AEC6}" srcOrd="0" destOrd="0" presId="urn:microsoft.com/office/officeart/2018/2/layout/IconLabelList"/>
    <dgm:cxn modelId="{566EFD5A-E4E3-462C-A537-4271C5C0FBAA}" type="presParOf" srcId="{45F44E50-E694-4E7A-B52B-CC0AC11E7097}" destId="{847D9B70-BA88-4CA2-AF2B-352E973F01CF}" srcOrd="1" destOrd="0" presId="urn:microsoft.com/office/officeart/2018/2/layout/IconLabelList"/>
    <dgm:cxn modelId="{1F5BD909-FFA5-400F-B561-177A36A169AE}" type="presParOf" srcId="{45F44E50-E694-4E7A-B52B-CC0AC11E7097}" destId="{60D0C670-9C98-49BE-B8A3-8391FEAC2E7E}" srcOrd="2" destOrd="0" presId="urn:microsoft.com/office/officeart/2018/2/layout/IconLabelList"/>
    <dgm:cxn modelId="{64A152F8-9D92-4E60-A66B-D1CFA6CA95E5}" type="presParOf" srcId="{96552165-EF37-4944-9515-20183DFE536E}" destId="{2E645845-2856-441C-BE61-A4405E27409B}" srcOrd="7" destOrd="0" presId="urn:microsoft.com/office/officeart/2018/2/layout/IconLabelList"/>
    <dgm:cxn modelId="{A680BDFE-2798-43DF-A1DD-DBBF67BBB994}" type="presParOf" srcId="{96552165-EF37-4944-9515-20183DFE536E}" destId="{7D1B3FA7-6E98-4732-80D0-50A5F14E381F}" srcOrd="8" destOrd="0" presId="urn:microsoft.com/office/officeart/2018/2/layout/IconLabelList"/>
    <dgm:cxn modelId="{513BD33C-10D6-4361-9B91-235E794B3518}" type="presParOf" srcId="{7D1B3FA7-6E98-4732-80D0-50A5F14E381F}" destId="{DB35F9BC-A938-4753-B5D2-43A28EEC2E3F}" srcOrd="0" destOrd="0" presId="urn:microsoft.com/office/officeart/2018/2/layout/IconLabelList"/>
    <dgm:cxn modelId="{557D91EB-78FC-41DC-A322-08B871B08B6D}" type="presParOf" srcId="{7D1B3FA7-6E98-4732-80D0-50A5F14E381F}" destId="{B1104F3B-D145-43F1-980E-2403E37DBA7E}" srcOrd="1" destOrd="0" presId="urn:microsoft.com/office/officeart/2018/2/layout/IconLabelList"/>
    <dgm:cxn modelId="{70CE3A76-ECD3-4E9D-9C45-5FEF661CDB16}" type="presParOf" srcId="{7D1B3FA7-6E98-4732-80D0-50A5F14E381F}" destId="{2C19DE1D-33C8-4651-8F07-5A5D534A9E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1E96D-6B16-A046-A019-3C29660C46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07B6D97-B02D-7345-B847-BBBF565EC7CE}">
      <dgm:prSet phldrT="[Text]"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endParaRPr lang="en-US" sz="1800" dirty="0"/>
        </a:p>
        <a:p>
          <a:r>
            <a:rPr lang="en-US" sz="1800" dirty="0"/>
            <a:t>Innovate</a:t>
          </a:r>
        </a:p>
      </dgm:t>
    </dgm:pt>
    <dgm:pt modelId="{F977B112-C3EE-9A47-B4BC-AC8D564526C9}" type="parTrans" cxnId="{5C5089BB-66F0-F844-A5B8-256BB10FD8DD}">
      <dgm:prSet/>
      <dgm:spPr/>
      <dgm:t>
        <a:bodyPr/>
        <a:lstStyle/>
        <a:p>
          <a:endParaRPr lang="en-US"/>
        </a:p>
      </dgm:t>
    </dgm:pt>
    <dgm:pt modelId="{9A285929-152E-8147-9712-3D7E6C139F34}" type="sibTrans" cxnId="{5C5089BB-66F0-F844-A5B8-256BB10FD8DD}">
      <dgm:prSet/>
      <dgm:spPr/>
      <dgm:t>
        <a:bodyPr/>
        <a:lstStyle/>
        <a:p>
          <a:endParaRPr lang="en-US"/>
        </a:p>
      </dgm:t>
    </dgm:pt>
    <dgm:pt modelId="{A3882140-CC0A-0547-B375-DB4D23EE044E}">
      <dgm:prSet phldrT="[Text]" custT="1"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en-US" sz="1800" dirty="0"/>
            <a:t>Opensource Languages and Frameworks</a:t>
          </a:r>
        </a:p>
      </dgm:t>
    </dgm:pt>
    <dgm:pt modelId="{6AD1E063-7961-0D49-8009-E9E7CAD52315}" type="parTrans" cxnId="{B87F2F9B-2EF3-3B4E-93FB-5CB9FE0D2BC6}">
      <dgm:prSet/>
      <dgm:spPr/>
      <dgm:t>
        <a:bodyPr/>
        <a:lstStyle/>
        <a:p>
          <a:endParaRPr lang="en-US"/>
        </a:p>
      </dgm:t>
    </dgm:pt>
    <dgm:pt modelId="{91812C4B-10B0-4348-9E7B-EDF7B6AED6D4}" type="sibTrans" cxnId="{B87F2F9B-2EF3-3B4E-93FB-5CB9FE0D2BC6}">
      <dgm:prSet/>
      <dgm:spPr/>
      <dgm:t>
        <a:bodyPr/>
        <a:lstStyle/>
        <a:p>
          <a:endParaRPr lang="en-US"/>
        </a:p>
      </dgm:t>
    </dgm:pt>
    <dgm:pt modelId="{8412B14B-83E1-5A46-A17E-86D1CB906BD8}">
      <dgm:prSet phldrT="[Text]"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sz="1800" dirty="0"/>
            <a:t>AWS Serverless Building Blocks</a:t>
          </a:r>
        </a:p>
      </dgm:t>
    </dgm:pt>
    <dgm:pt modelId="{2269414B-1DF8-584E-AC99-23D07126651A}" type="parTrans" cxnId="{478C60F2-46CB-1047-AAD4-57042CC8D2E6}">
      <dgm:prSet/>
      <dgm:spPr/>
      <dgm:t>
        <a:bodyPr/>
        <a:lstStyle/>
        <a:p>
          <a:endParaRPr lang="en-US"/>
        </a:p>
      </dgm:t>
    </dgm:pt>
    <dgm:pt modelId="{DE716995-21E0-3C48-9CAF-2D248C20B099}" type="sibTrans" cxnId="{478C60F2-46CB-1047-AAD4-57042CC8D2E6}">
      <dgm:prSet/>
      <dgm:spPr/>
      <dgm:t>
        <a:bodyPr/>
        <a:lstStyle/>
        <a:p>
          <a:endParaRPr lang="en-US"/>
        </a:p>
      </dgm:t>
    </dgm:pt>
    <dgm:pt modelId="{60FA226A-E879-A14E-B1CC-4C9921E4F97E}" type="pres">
      <dgm:prSet presAssocID="{F3A1E96D-6B16-A046-A019-3C29660C4618}" presName="Name0" presStyleCnt="0">
        <dgm:presLayoutVars>
          <dgm:dir/>
          <dgm:animLvl val="lvl"/>
          <dgm:resizeHandles val="exact"/>
        </dgm:presLayoutVars>
      </dgm:prSet>
      <dgm:spPr/>
    </dgm:pt>
    <dgm:pt modelId="{0B04AB3C-8691-B24D-8FF2-854EBB7B811B}" type="pres">
      <dgm:prSet presAssocID="{107B6D97-B02D-7345-B847-BBBF565EC7CE}" presName="Name8" presStyleCnt="0"/>
      <dgm:spPr/>
    </dgm:pt>
    <dgm:pt modelId="{C38495D0-D6C9-D748-8D6E-EFC46FD2A04F}" type="pres">
      <dgm:prSet presAssocID="{107B6D97-B02D-7345-B847-BBBF565EC7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E23E920C-B5C3-8743-AF06-CF12301D5ECB}" type="pres">
      <dgm:prSet presAssocID="{107B6D97-B02D-7345-B847-BBBF565EC7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D7F3B7-01E1-FD4E-8FF1-83AC62477840}" type="pres">
      <dgm:prSet presAssocID="{A3882140-CC0A-0547-B375-DB4D23EE044E}" presName="Name8" presStyleCnt="0"/>
      <dgm:spPr/>
    </dgm:pt>
    <dgm:pt modelId="{2E58F520-D4CD-184D-9333-D6D704E2B45F}" type="pres">
      <dgm:prSet presAssocID="{A3882140-CC0A-0547-B375-DB4D23EE044E}" presName="level" presStyleLbl="node1" presStyleIdx="1" presStyleCnt="3">
        <dgm:presLayoutVars>
          <dgm:chMax val="1"/>
          <dgm:bulletEnabled val="1"/>
        </dgm:presLayoutVars>
      </dgm:prSet>
      <dgm:spPr/>
    </dgm:pt>
    <dgm:pt modelId="{2DD5F800-1322-AA43-A56E-984877B9DB65}" type="pres">
      <dgm:prSet presAssocID="{A3882140-CC0A-0547-B375-DB4D23EE04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221FB4-AD97-5045-8B87-56D838814FCC}" type="pres">
      <dgm:prSet presAssocID="{8412B14B-83E1-5A46-A17E-86D1CB906BD8}" presName="Name8" presStyleCnt="0"/>
      <dgm:spPr/>
    </dgm:pt>
    <dgm:pt modelId="{5C8E99D5-F0B6-E64F-9032-D343DB857F9F}" type="pres">
      <dgm:prSet presAssocID="{8412B14B-83E1-5A46-A17E-86D1CB906BD8}" presName="level" presStyleLbl="node1" presStyleIdx="2" presStyleCnt="3">
        <dgm:presLayoutVars>
          <dgm:chMax val="1"/>
          <dgm:bulletEnabled val="1"/>
        </dgm:presLayoutVars>
      </dgm:prSet>
      <dgm:spPr/>
    </dgm:pt>
    <dgm:pt modelId="{F6EB2B5E-099B-2848-BB85-3C95BC7970B6}" type="pres">
      <dgm:prSet presAssocID="{8412B14B-83E1-5A46-A17E-86D1CB906B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2709701-DA44-064E-90A7-64BBAF57D434}" type="presOf" srcId="{8412B14B-83E1-5A46-A17E-86D1CB906BD8}" destId="{F6EB2B5E-099B-2848-BB85-3C95BC7970B6}" srcOrd="1" destOrd="0" presId="urn:microsoft.com/office/officeart/2005/8/layout/pyramid1"/>
    <dgm:cxn modelId="{97AE7103-F86D-084E-945C-EA61E3E3B5AF}" type="presOf" srcId="{8412B14B-83E1-5A46-A17E-86D1CB906BD8}" destId="{5C8E99D5-F0B6-E64F-9032-D343DB857F9F}" srcOrd="0" destOrd="0" presId="urn:microsoft.com/office/officeart/2005/8/layout/pyramid1"/>
    <dgm:cxn modelId="{A7F00239-3947-F74E-9576-40408B461FB2}" type="presOf" srcId="{A3882140-CC0A-0547-B375-DB4D23EE044E}" destId="{2DD5F800-1322-AA43-A56E-984877B9DB65}" srcOrd="1" destOrd="0" presId="urn:microsoft.com/office/officeart/2005/8/layout/pyramid1"/>
    <dgm:cxn modelId="{146F8050-8EE6-C445-A22F-D31D45981524}" type="presOf" srcId="{107B6D97-B02D-7345-B847-BBBF565EC7CE}" destId="{E23E920C-B5C3-8743-AF06-CF12301D5ECB}" srcOrd="1" destOrd="0" presId="urn:microsoft.com/office/officeart/2005/8/layout/pyramid1"/>
    <dgm:cxn modelId="{35092681-CC88-124D-9D92-5BD701948777}" type="presOf" srcId="{F3A1E96D-6B16-A046-A019-3C29660C4618}" destId="{60FA226A-E879-A14E-B1CC-4C9921E4F97E}" srcOrd="0" destOrd="0" presId="urn:microsoft.com/office/officeart/2005/8/layout/pyramid1"/>
    <dgm:cxn modelId="{B87F2F9B-2EF3-3B4E-93FB-5CB9FE0D2BC6}" srcId="{F3A1E96D-6B16-A046-A019-3C29660C4618}" destId="{A3882140-CC0A-0547-B375-DB4D23EE044E}" srcOrd="1" destOrd="0" parTransId="{6AD1E063-7961-0D49-8009-E9E7CAD52315}" sibTransId="{91812C4B-10B0-4348-9E7B-EDF7B6AED6D4}"/>
    <dgm:cxn modelId="{5C5089BB-66F0-F844-A5B8-256BB10FD8DD}" srcId="{F3A1E96D-6B16-A046-A019-3C29660C4618}" destId="{107B6D97-B02D-7345-B847-BBBF565EC7CE}" srcOrd="0" destOrd="0" parTransId="{F977B112-C3EE-9A47-B4BC-AC8D564526C9}" sibTransId="{9A285929-152E-8147-9712-3D7E6C139F34}"/>
    <dgm:cxn modelId="{652976D0-6847-8441-87FB-94910215DCA7}" type="presOf" srcId="{A3882140-CC0A-0547-B375-DB4D23EE044E}" destId="{2E58F520-D4CD-184D-9333-D6D704E2B45F}" srcOrd="0" destOrd="0" presId="urn:microsoft.com/office/officeart/2005/8/layout/pyramid1"/>
    <dgm:cxn modelId="{20A3D7E2-6C10-F44C-AF7F-4BAFF9BD5A69}" type="presOf" srcId="{107B6D97-B02D-7345-B847-BBBF565EC7CE}" destId="{C38495D0-D6C9-D748-8D6E-EFC46FD2A04F}" srcOrd="0" destOrd="0" presId="urn:microsoft.com/office/officeart/2005/8/layout/pyramid1"/>
    <dgm:cxn modelId="{478C60F2-46CB-1047-AAD4-57042CC8D2E6}" srcId="{F3A1E96D-6B16-A046-A019-3C29660C4618}" destId="{8412B14B-83E1-5A46-A17E-86D1CB906BD8}" srcOrd="2" destOrd="0" parTransId="{2269414B-1DF8-584E-AC99-23D07126651A}" sibTransId="{DE716995-21E0-3C48-9CAF-2D248C20B099}"/>
    <dgm:cxn modelId="{830B7D7D-44E7-9E47-ACD0-406B6D2DAEEF}" type="presParOf" srcId="{60FA226A-E879-A14E-B1CC-4C9921E4F97E}" destId="{0B04AB3C-8691-B24D-8FF2-854EBB7B811B}" srcOrd="0" destOrd="0" presId="urn:microsoft.com/office/officeart/2005/8/layout/pyramid1"/>
    <dgm:cxn modelId="{5941B1F5-0CBB-6149-8CF3-E26C0CC0B04F}" type="presParOf" srcId="{0B04AB3C-8691-B24D-8FF2-854EBB7B811B}" destId="{C38495D0-D6C9-D748-8D6E-EFC46FD2A04F}" srcOrd="0" destOrd="0" presId="urn:microsoft.com/office/officeart/2005/8/layout/pyramid1"/>
    <dgm:cxn modelId="{366F84C9-C7A7-9042-9A18-386210934DA1}" type="presParOf" srcId="{0B04AB3C-8691-B24D-8FF2-854EBB7B811B}" destId="{E23E920C-B5C3-8743-AF06-CF12301D5ECB}" srcOrd="1" destOrd="0" presId="urn:microsoft.com/office/officeart/2005/8/layout/pyramid1"/>
    <dgm:cxn modelId="{7C3E41DF-98AF-354F-8E5F-075C6B67FE79}" type="presParOf" srcId="{60FA226A-E879-A14E-B1CC-4C9921E4F97E}" destId="{0AD7F3B7-01E1-FD4E-8FF1-83AC62477840}" srcOrd="1" destOrd="0" presId="urn:microsoft.com/office/officeart/2005/8/layout/pyramid1"/>
    <dgm:cxn modelId="{71FC5B73-FE97-3147-AA73-FAA37A9C7B43}" type="presParOf" srcId="{0AD7F3B7-01E1-FD4E-8FF1-83AC62477840}" destId="{2E58F520-D4CD-184D-9333-D6D704E2B45F}" srcOrd="0" destOrd="0" presId="urn:microsoft.com/office/officeart/2005/8/layout/pyramid1"/>
    <dgm:cxn modelId="{F225AEA4-ED7D-F34D-A3A5-DBEDA945F867}" type="presParOf" srcId="{0AD7F3B7-01E1-FD4E-8FF1-83AC62477840}" destId="{2DD5F800-1322-AA43-A56E-984877B9DB65}" srcOrd="1" destOrd="0" presId="urn:microsoft.com/office/officeart/2005/8/layout/pyramid1"/>
    <dgm:cxn modelId="{BBC13D4D-B760-1740-88A7-FF95D5469E1B}" type="presParOf" srcId="{60FA226A-E879-A14E-B1CC-4C9921E4F97E}" destId="{38221FB4-AD97-5045-8B87-56D838814FCC}" srcOrd="2" destOrd="0" presId="urn:microsoft.com/office/officeart/2005/8/layout/pyramid1"/>
    <dgm:cxn modelId="{407BE829-FC38-314F-ADD4-6BF6FB419338}" type="presParOf" srcId="{38221FB4-AD97-5045-8B87-56D838814FCC}" destId="{5C8E99D5-F0B6-E64F-9032-D343DB857F9F}" srcOrd="0" destOrd="0" presId="urn:microsoft.com/office/officeart/2005/8/layout/pyramid1"/>
    <dgm:cxn modelId="{74780359-DF0D-DA4A-A9BE-1A0BADBCE99E}" type="presParOf" srcId="{38221FB4-AD97-5045-8B87-56D838814FCC}" destId="{F6EB2B5E-099B-2848-BB85-3C95BC7970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DAAAA-BA6C-A64E-9E33-D02A0206AD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BBF335-0BD8-7D49-8AED-89FC78D5B65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Clinical Metrics</a:t>
          </a:r>
        </a:p>
      </dgm:t>
    </dgm:pt>
    <dgm:pt modelId="{BC6A7A98-764E-A047-9E4D-35E6B28F2D9C}" type="parTrans" cxnId="{FB3F4F57-647D-C140-8E66-F4DA21B1714F}">
      <dgm:prSet/>
      <dgm:spPr/>
      <dgm:t>
        <a:bodyPr/>
        <a:lstStyle/>
        <a:p>
          <a:endParaRPr lang="en-US"/>
        </a:p>
      </dgm:t>
    </dgm:pt>
    <dgm:pt modelId="{82C4E48F-1A9C-7041-9EF6-0072A8EB6A0F}" type="sibTrans" cxnId="{FB3F4F57-647D-C140-8E66-F4DA21B1714F}">
      <dgm:prSet/>
      <dgm:spPr/>
      <dgm:t>
        <a:bodyPr/>
        <a:lstStyle/>
        <a:p>
          <a:endParaRPr lang="en-US"/>
        </a:p>
      </dgm:t>
    </dgm:pt>
    <dgm:pt modelId="{149FAABC-258C-8B40-BE08-D99B769F6A9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Operational Metrics</a:t>
          </a:r>
        </a:p>
      </dgm:t>
    </dgm:pt>
    <dgm:pt modelId="{DC6BCD5A-AECB-6144-8AF9-0AEEA28E0E49}" type="parTrans" cxnId="{77F6F1F1-4046-7447-90F5-1E36691B572B}">
      <dgm:prSet/>
      <dgm:spPr/>
      <dgm:t>
        <a:bodyPr/>
        <a:lstStyle/>
        <a:p>
          <a:endParaRPr lang="en-US"/>
        </a:p>
      </dgm:t>
    </dgm:pt>
    <dgm:pt modelId="{28381576-153B-0D46-B5F0-1B4CADA69DB1}" type="sibTrans" cxnId="{77F6F1F1-4046-7447-90F5-1E36691B572B}">
      <dgm:prSet/>
      <dgm:spPr/>
      <dgm:t>
        <a:bodyPr/>
        <a:lstStyle/>
        <a:p>
          <a:endParaRPr lang="en-US"/>
        </a:p>
      </dgm:t>
    </dgm:pt>
    <dgm:pt modelId="{82EB4389-1B6F-4C4D-B055-EEE1FDB34B8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Internal and External Interoperability</a:t>
          </a:r>
        </a:p>
      </dgm:t>
    </dgm:pt>
    <dgm:pt modelId="{D94E1CE1-A5F0-0046-844B-5E79AD82288A}" type="parTrans" cxnId="{913B2864-B86E-674F-845E-C6066C9D23A7}">
      <dgm:prSet/>
      <dgm:spPr/>
      <dgm:t>
        <a:bodyPr/>
        <a:lstStyle/>
        <a:p>
          <a:endParaRPr lang="en-US"/>
        </a:p>
      </dgm:t>
    </dgm:pt>
    <dgm:pt modelId="{6B954938-E165-194B-8CE5-A248F92B0130}" type="sibTrans" cxnId="{913B2864-B86E-674F-845E-C6066C9D23A7}">
      <dgm:prSet/>
      <dgm:spPr/>
      <dgm:t>
        <a:bodyPr/>
        <a:lstStyle/>
        <a:p>
          <a:endParaRPr lang="en-US"/>
        </a:p>
      </dgm:t>
    </dgm:pt>
    <dgm:pt modelId="{D55790DC-60A3-944E-A102-0D71212CBB7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Patient and workflow enhancements via predictive analytics</a:t>
          </a:r>
        </a:p>
      </dgm:t>
    </dgm:pt>
    <dgm:pt modelId="{BE9DBB33-E2EB-F948-8F75-3989592616A7}" type="parTrans" cxnId="{FC2A3E88-EDB2-E144-9B55-7E59B12627BE}">
      <dgm:prSet/>
      <dgm:spPr/>
      <dgm:t>
        <a:bodyPr/>
        <a:lstStyle/>
        <a:p>
          <a:endParaRPr lang="en-US"/>
        </a:p>
      </dgm:t>
    </dgm:pt>
    <dgm:pt modelId="{279606B1-DF83-E345-9908-C975E9837741}" type="sibTrans" cxnId="{FC2A3E88-EDB2-E144-9B55-7E59B12627BE}">
      <dgm:prSet/>
      <dgm:spPr/>
      <dgm:t>
        <a:bodyPr/>
        <a:lstStyle/>
        <a:p>
          <a:endParaRPr lang="en-US"/>
        </a:p>
      </dgm:t>
    </dgm:pt>
    <dgm:pt modelId="{AF97C646-E242-4FD5-8135-190BC3B8016A}" type="pres">
      <dgm:prSet presAssocID="{5E3DAAAA-BA6C-A64E-9E33-D02A0206ADA3}" presName="root" presStyleCnt="0">
        <dgm:presLayoutVars>
          <dgm:dir/>
          <dgm:resizeHandles val="exact"/>
        </dgm:presLayoutVars>
      </dgm:prSet>
      <dgm:spPr/>
    </dgm:pt>
    <dgm:pt modelId="{2E224752-3B4D-4B8E-AAE0-33685DEA471B}" type="pres">
      <dgm:prSet presAssocID="{A4BBF335-0BD8-7D49-8AED-89FC78D5B658}" presName="compNode" presStyleCnt="0"/>
      <dgm:spPr/>
    </dgm:pt>
    <dgm:pt modelId="{C2EBB437-0AEB-4629-8E05-95864AAEDD30}" type="pres">
      <dgm:prSet presAssocID="{A4BBF335-0BD8-7D49-8AED-89FC78D5B658}" presName="bgRect" presStyleLbl="bgShp" presStyleIdx="0" presStyleCnt="4"/>
      <dgm:spPr>
        <a:solidFill>
          <a:schemeClr val="bg2">
            <a:lumMod val="50000"/>
            <a:lumOff val="50000"/>
          </a:schemeClr>
        </a:solidFill>
      </dgm:spPr>
    </dgm:pt>
    <dgm:pt modelId="{89CBFD71-2056-4164-A27C-C6D3D5BAF360}" type="pres">
      <dgm:prSet presAssocID="{A4BBF335-0BD8-7D49-8AED-89FC78D5B6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644149D-DCF1-4B60-B1C7-DD3A6DB7C60F}" type="pres">
      <dgm:prSet presAssocID="{A4BBF335-0BD8-7D49-8AED-89FC78D5B658}" presName="spaceRect" presStyleCnt="0"/>
      <dgm:spPr/>
    </dgm:pt>
    <dgm:pt modelId="{C04DAA4D-E48A-48DB-9DC8-71956A0454A9}" type="pres">
      <dgm:prSet presAssocID="{A4BBF335-0BD8-7D49-8AED-89FC78D5B658}" presName="parTx" presStyleLbl="revTx" presStyleIdx="0" presStyleCnt="4">
        <dgm:presLayoutVars>
          <dgm:chMax val="0"/>
          <dgm:chPref val="0"/>
        </dgm:presLayoutVars>
      </dgm:prSet>
      <dgm:spPr/>
    </dgm:pt>
    <dgm:pt modelId="{BEB03240-3E16-4A18-91C6-2C83D3ED36D1}" type="pres">
      <dgm:prSet presAssocID="{82C4E48F-1A9C-7041-9EF6-0072A8EB6A0F}" presName="sibTrans" presStyleCnt="0"/>
      <dgm:spPr/>
    </dgm:pt>
    <dgm:pt modelId="{47F9A7E2-1707-4BFB-9A56-55DC502CD5F9}" type="pres">
      <dgm:prSet presAssocID="{149FAABC-258C-8B40-BE08-D99B769F6A90}" presName="compNode" presStyleCnt="0"/>
      <dgm:spPr/>
    </dgm:pt>
    <dgm:pt modelId="{C9AFC906-9E5D-4E47-8EEE-2F236E343381}" type="pres">
      <dgm:prSet presAssocID="{149FAABC-258C-8B40-BE08-D99B769F6A90}" presName="bgRect" presStyleLbl="bgShp" presStyleIdx="1" presStyleCnt="4"/>
      <dgm:spPr>
        <a:solidFill>
          <a:schemeClr val="bg2">
            <a:lumMod val="75000"/>
            <a:lumOff val="25000"/>
          </a:schemeClr>
        </a:solidFill>
      </dgm:spPr>
    </dgm:pt>
    <dgm:pt modelId="{26FB3A0A-2A05-409D-AF42-F10CD44DEA01}" type="pres">
      <dgm:prSet presAssocID="{149FAABC-258C-8B40-BE08-D99B769F6A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2848501-5807-4C33-97F2-6B5C49D7CBD7}" type="pres">
      <dgm:prSet presAssocID="{149FAABC-258C-8B40-BE08-D99B769F6A90}" presName="spaceRect" presStyleCnt="0"/>
      <dgm:spPr/>
    </dgm:pt>
    <dgm:pt modelId="{D2FA3809-2F13-4174-80B9-AE0C698397C9}" type="pres">
      <dgm:prSet presAssocID="{149FAABC-258C-8B40-BE08-D99B769F6A90}" presName="parTx" presStyleLbl="revTx" presStyleIdx="1" presStyleCnt="4">
        <dgm:presLayoutVars>
          <dgm:chMax val="0"/>
          <dgm:chPref val="0"/>
        </dgm:presLayoutVars>
      </dgm:prSet>
      <dgm:spPr/>
    </dgm:pt>
    <dgm:pt modelId="{CE0D4B95-CD5D-455D-8211-3E6354B2D5EF}" type="pres">
      <dgm:prSet presAssocID="{28381576-153B-0D46-B5F0-1B4CADA69DB1}" presName="sibTrans" presStyleCnt="0"/>
      <dgm:spPr/>
    </dgm:pt>
    <dgm:pt modelId="{D1B5429B-51DC-43EB-ADC5-E6317C939C96}" type="pres">
      <dgm:prSet presAssocID="{82EB4389-1B6F-4C4D-B055-EEE1FDB34B81}" presName="compNode" presStyleCnt="0"/>
      <dgm:spPr/>
    </dgm:pt>
    <dgm:pt modelId="{E1BDDD5A-FCB4-4C9E-9A10-211DF8084CE1}" type="pres">
      <dgm:prSet presAssocID="{82EB4389-1B6F-4C4D-B055-EEE1FDB34B81}" presName="bgRect" presStyleLbl="bgShp" presStyleIdx="2" presStyleCnt="4"/>
      <dgm:spPr>
        <a:solidFill>
          <a:schemeClr val="bg2">
            <a:lumMod val="50000"/>
            <a:lumOff val="50000"/>
          </a:schemeClr>
        </a:solidFill>
      </dgm:spPr>
    </dgm:pt>
    <dgm:pt modelId="{DAA3B4CA-8C9E-40A6-9BAA-ADAE74D4D50A}" type="pres">
      <dgm:prSet presAssocID="{82EB4389-1B6F-4C4D-B055-EEE1FDB34B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CE3C78E-8A46-406B-AD65-20CB17F99889}" type="pres">
      <dgm:prSet presAssocID="{82EB4389-1B6F-4C4D-B055-EEE1FDB34B81}" presName="spaceRect" presStyleCnt="0"/>
      <dgm:spPr/>
    </dgm:pt>
    <dgm:pt modelId="{622837C9-59B0-4C8C-BC95-27A15E9BCB4D}" type="pres">
      <dgm:prSet presAssocID="{82EB4389-1B6F-4C4D-B055-EEE1FDB34B81}" presName="parTx" presStyleLbl="revTx" presStyleIdx="2" presStyleCnt="4">
        <dgm:presLayoutVars>
          <dgm:chMax val="0"/>
          <dgm:chPref val="0"/>
        </dgm:presLayoutVars>
      </dgm:prSet>
      <dgm:spPr/>
    </dgm:pt>
    <dgm:pt modelId="{596D7586-3166-4E37-A3C3-80F7FF1F1C39}" type="pres">
      <dgm:prSet presAssocID="{6B954938-E165-194B-8CE5-A248F92B0130}" presName="sibTrans" presStyleCnt="0"/>
      <dgm:spPr/>
    </dgm:pt>
    <dgm:pt modelId="{20F495E7-51A4-4443-833D-D49A39498D2E}" type="pres">
      <dgm:prSet presAssocID="{D55790DC-60A3-944E-A102-0D71212CBB73}" presName="compNode" presStyleCnt="0"/>
      <dgm:spPr/>
    </dgm:pt>
    <dgm:pt modelId="{936D0BA0-22EB-443F-9D20-9AF3F3085B1A}" type="pres">
      <dgm:prSet presAssocID="{D55790DC-60A3-944E-A102-0D71212CBB73}" presName="bgRect" presStyleLbl="bgShp" presStyleIdx="3" presStyleCnt="4"/>
      <dgm:spPr>
        <a:solidFill>
          <a:schemeClr val="bg2">
            <a:lumMod val="75000"/>
            <a:lumOff val="25000"/>
          </a:schemeClr>
        </a:solidFill>
      </dgm:spPr>
    </dgm:pt>
    <dgm:pt modelId="{17C162FE-52E6-40F6-9692-86B51D8EBBF0}" type="pres">
      <dgm:prSet presAssocID="{D55790DC-60A3-944E-A102-0D71212CBB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98FB1D8-B7A8-4D91-AC31-73B887DB955B}" type="pres">
      <dgm:prSet presAssocID="{D55790DC-60A3-944E-A102-0D71212CBB73}" presName="spaceRect" presStyleCnt="0"/>
      <dgm:spPr/>
    </dgm:pt>
    <dgm:pt modelId="{B7092393-0194-47A2-B1B6-B49C42B20C39}" type="pres">
      <dgm:prSet presAssocID="{D55790DC-60A3-944E-A102-0D71212CBB7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BB50912-9753-7B47-A97D-ADD2A6C372E1}" type="presOf" srcId="{82EB4389-1B6F-4C4D-B055-EEE1FDB34B81}" destId="{622837C9-59B0-4C8C-BC95-27A15E9BCB4D}" srcOrd="0" destOrd="0" presId="urn:microsoft.com/office/officeart/2018/2/layout/IconVerticalSolidList"/>
    <dgm:cxn modelId="{B9086622-EBF2-DB41-9D52-E3530DE9ECB2}" type="presOf" srcId="{A4BBF335-0BD8-7D49-8AED-89FC78D5B658}" destId="{C04DAA4D-E48A-48DB-9DC8-71956A0454A9}" srcOrd="0" destOrd="0" presId="urn:microsoft.com/office/officeart/2018/2/layout/IconVerticalSolidList"/>
    <dgm:cxn modelId="{FB3F4F57-647D-C140-8E66-F4DA21B1714F}" srcId="{5E3DAAAA-BA6C-A64E-9E33-D02A0206ADA3}" destId="{A4BBF335-0BD8-7D49-8AED-89FC78D5B658}" srcOrd="0" destOrd="0" parTransId="{BC6A7A98-764E-A047-9E4D-35E6B28F2D9C}" sibTransId="{82C4E48F-1A9C-7041-9EF6-0072A8EB6A0F}"/>
    <dgm:cxn modelId="{913B2864-B86E-674F-845E-C6066C9D23A7}" srcId="{5E3DAAAA-BA6C-A64E-9E33-D02A0206ADA3}" destId="{82EB4389-1B6F-4C4D-B055-EEE1FDB34B81}" srcOrd="2" destOrd="0" parTransId="{D94E1CE1-A5F0-0046-844B-5E79AD82288A}" sibTransId="{6B954938-E165-194B-8CE5-A248F92B0130}"/>
    <dgm:cxn modelId="{8CA7BC82-F770-8F41-8C75-192CC087F6B4}" type="presOf" srcId="{D55790DC-60A3-944E-A102-0D71212CBB73}" destId="{B7092393-0194-47A2-B1B6-B49C42B20C39}" srcOrd="0" destOrd="0" presId="urn:microsoft.com/office/officeart/2018/2/layout/IconVerticalSolidList"/>
    <dgm:cxn modelId="{FC2A3E88-EDB2-E144-9B55-7E59B12627BE}" srcId="{5E3DAAAA-BA6C-A64E-9E33-D02A0206ADA3}" destId="{D55790DC-60A3-944E-A102-0D71212CBB73}" srcOrd="3" destOrd="0" parTransId="{BE9DBB33-E2EB-F948-8F75-3989592616A7}" sibTransId="{279606B1-DF83-E345-9908-C975E9837741}"/>
    <dgm:cxn modelId="{0B17BF99-7E71-DA4D-91A7-DC22A09BAEBA}" type="presOf" srcId="{149FAABC-258C-8B40-BE08-D99B769F6A90}" destId="{D2FA3809-2F13-4174-80B9-AE0C698397C9}" srcOrd="0" destOrd="0" presId="urn:microsoft.com/office/officeart/2018/2/layout/IconVerticalSolidList"/>
    <dgm:cxn modelId="{5CE534A0-579B-6344-87F5-A70B7E6CB894}" type="presOf" srcId="{5E3DAAAA-BA6C-A64E-9E33-D02A0206ADA3}" destId="{AF97C646-E242-4FD5-8135-190BC3B8016A}" srcOrd="0" destOrd="0" presId="urn:microsoft.com/office/officeart/2018/2/layout/IconVerticalSolidList"/>
    <dgm:cxn modelId="{77F6F1F1-4046-7447-90F5-1E36691B572B}" srcId="{5E3DAAAA-BA6C-A64E-9E33-D02A0206ADA3}" destId="{149FAABC-258C-8B40-BE08-D99B769F6A90}" srcOrd="1" destOrd="0" parTransId="{DC6BCD5A-AECB-6144-8AF9-0AEEA28E0E49}" sibTransId="{28381576-153B-0D46-B5F0-1B4CADA69DB1}"/>
    <dgm:cxn modelId="{860EDAB5-D2AC-994F-B34A-AE384AD5F048}" type="presParOf" srcId="{AF97C646-E242-4FD5-8135-190BC3B8016A}" destId="{2E224752-3B4D-4B8E-AAE0-33685DEA471B}" srcOrd="0" destOrd="0" presId="urn:microsoft.com/office/officeart/2018/2/layout/IconVerticalSolidList"/>
    <dgm:cxn modelId="{5ABCB97D-346B-6947-81DC-F27F4EE7BFAA}" type="presParOf" srcId="{2E224752-3B4D-4B8E-AAE0-33685DEA471B}" destId="{C2EBB437-0AEB-4629-8E05-95864AAEDD30}" srcOrd="0" destOrd="0" presId="urn:microsoft.com/office/officeart/2018/2/layout/IconVerticalSolidList"/>
    <dgm:cxn modelId="{F2743B47-596E-6749-92AE-5A8EFD11D5D0}" type="presParOf" srcId="{2E224752-3B4D-4B8E-AAE0-33685DEA471B}" destId="{89CBFD71-2056-4164-A27C-C6D3D5BAF360}" srcOrd="1" destOrd="0" presId="urn:microsoft.com/office/officeart/2018/2/layout/IconVerticalSolidList"/>
    <dgm:cxn modelId="{F6030A85-4ADC-354D-A9F1-025B5A6F069E}" type="presParOf" srcId="{2E224752-3B4D-4B8E-AAE0-33685DEA471B}" destId="{2644149D-DCF1-4B60-B1C7-DD3A6DB7C60F}" srcOrd="2" destOrd="0" presId="urn:microsoft.com/office/officeart/2018/2/layout/IconVerticalSolidList"/>
    <dgm:cxn modelId="{BE66E2A2-1DFA-0F43-81EA-D64F487DCF85}" type="presParOf" srcId="{2E224752-3B4D-4B8E-AAE0-33685DEA471B}" destId="{C04DAA4D-E48A-48DB-9DC8-71956A0454A9}" srcOrd="3" destOrd="0" presId="urn:microsoft.com/office/officeart/2018/2/layout/IconVerticalSolidList"/>
    <dgm:cxn modelId="{E1540019-B40B-9D45-BCCB-2FC8A7465EED}" type="presParOf" srcId="{AF97C646-E242-4FD5-8135-190BC3B8016A}" destId="{BEB03240-3E16-4A18-91C6-2C83D3ED36D1}" srcOrd="1" destOrd="0" presId="urn:microsoft.com/office/officeart/2018/2/layout/IconVerticalSolidList"/>
    <dgm:cxn modelId="{C2F031ED-FCE2-7140-AF39-35AF73398515}" type="presParOf" srcId="{AF97C646-E242-4FD5-8135-190BC3B8016A}" destId="{47F9A7E2-1707-4BFB-9A56-55DC502CD5F9}" srcOrd="2" destOrd="0" presId="urn:microsoft.com/office/officeart/2018/2/layout/IconVerticalSolidList"/>
    <dgm:cxn modelId="{9E90A56D-A75F-A44A-9328-3C83877B83AB}" type="presParOf" srcId="{47F9A7E2-1707-4BFB-9A56-55DC502CD5F9}" destId="{C9AFC906-9E5D-4E47-8EEE-2F236E343381}" srcOrd="0" destOrd="0" presId="urn:microsoft.com/office/officeart/2018/2/layout/IconVerticalSolidList"/>
    <dgm:cxn modelId="{970DE48E-B691-9940-989F-B2E46AA1FA01}" type="presParOf" srcId="{47F9A7E2-1707-4BFB-9A56-55DC502CD5F9}" destId="{26FB3A0A-2A05-409D-AF42-F10CD44DEA01}" srcOrd="1" destOrd="0" presId="urn:microsoft.com/office/officeart/2018/2/layout/IconVerticalSolidList"/>
    <dgm:cxn modelId="{D2A3D884-E847-8347-97C8-D5AE26F29F81}" type="presParOf" srcId="{47F9A7E2-1707-4BFB-9A56-55DC502CD5F9}" destId="{82848501-5807-4C33-97F2-6B5C49D7CBD7}" srcOrd="2" destOrd="0" presId="urn:microsoft.com/office/officeart/2018/2/layout/IconVerticalSolidList"/>
    <dgm:cxn modelId="{867D9FF7-2724-2A48-89AC-3E2C3394F1DF}" type="presParOf" srcId="{47F9A7E2-1707-4BFB-9A56-55DC502CD5F9}" destId="{D2FA3809-2F13-4174-80B9-AE0C698397C9}" srcOrd="3" destOrd="0" presId="urn:microsoft.com/office/officeart/2018/2/layout/IconVerticalSolidList"/>
    <dgm:cxn modelId="{A42F6047-FFC8-834C-8427-D58223A68D48}" type="presParOf" srcId="{AF97C646-E242-4FD5-8135-190BC3B8016A}" destId="{CE0D4B95-CD5D-455D-8211-3E6354B2D5EF}" srcOrd="3" destOrd="0" presId="urn:microsoft.com/office/officeart/2018/2/layout/IconVerticalSolidList"/>
    <dgm:cxn modelId="{065CA557-B7AD-7D49-9395-F2906FF6837D}" type="presParOf" srcId="{AF97C646-E242-4FD5-8135-190BC3B8016A}" destId="{D1B5429B-51DC-43EB-ADC5-E6317C939C96}" srcOrd="4" destOrd="0" presId="urn:microsoft.com/office/officeart/2018/2/layout/IconVerticalSolidList"/>
    <dgm:cxn modelId="{6FA95408-46F9-CD42-90DD-59B23F35EE4E}" type="presParOf" srcId="{D1B5429B-51DC-43EB-ADC5-E6317C939C96}" destId="{E1BDDD5A-FCB4-4C9E-9A10-211DF8084CE1}" srcOrd="0" destOrd="0" presId="urn:microsoft.com/office/officeart/2018/2/layout/IconVerticalSolidList"/>
    <dgm:cxn modelId="{AF50E777-CB8E-F14D-B816-6066F1688867}" type="presParOf" srcId="{D1B5429B-51DC-43EB-ADC5-E6317C939C96}" destId="{DAA3B4CA-8C9E-40A6-9BAA-ADAE74D4D50A}" srcOrd="1" destOrd="0" presId="urn:microsoft.com/office/officeart/2018/2/layout/IconVerticalSolidList"/>
    <dgm:cxn modelId="{872AB0DC-0DA6-1143-996A-254B56C95F5B}" type="presParOf" srcId="{D1B5429B-51DC-43EB-ADC5-E6317C939C96}" destId="{DCE3C78E-8A46-406B-AD65-20CB17F99889}" srcOrd="2" destOrd="0" presId="urn:microsoft.com/office/officeart/2018/2/layout/IconVerticalSolidList"/>
    <dgm:cxn modelId="{0D7BA4F8-22C1-D847-B13A-DBA14AC1D7A4}" type="presParOf" srcId="{D1B5429B-51DC-43EB-ADC5-E6317C939C96}" destId="{622837C9-59B0-4C8C-BC95-27A15E9BCB4D}" srcOrd="3" destOrd="0" presId="urn:microsoft.com/office/officeart/2018/2/layout/IconVerticalSolidList"/>
    <dgm:cxn modelId="{CC881AA7-6A2D-2E4A-82BA-97B10A470B61}" type="presParOf" srcId="{AF97C646-E242-4FD5-8135-190BC3B8016A}" destId="{596D7586-3166-4E37-A3C3-80F7FF1F1C39}" srcOrd="5" destOrd="0" presId="urn:microsoft.com/office/officeart/2018/2/layout/IconVerticalSolidList"/>
    <dgm:cxn modelId="{9DC67DAC-8359-A748-8130-74043BDA1A0E}" type="presParOf" srcId="{AF97C646-E242-4FD5-8135-190BC3B8016A}" destId="{20F495E7-51A4-4443-833D-D49A39498D2E}" srcOrd="6" destOrd="0" presId="urn:microsoft.com/office/officeart/2018/2/layout/IconVerticalSolidList"/>
    <dgm:cxn modelId="{15F4C6D0-2D8B-254F-8B5A-1D4B69CC0A35}" type="presParOf" srcId="{20F495E7-51A4-4443-833D-D49A39498D2E}" destId="{936D0BA0-22EB-443F-9D20-9AF3F3085B1A}" srcOrd="0" destOrd="0" presId="urn:microsoft.com/office/officeart/2018/2/layout/IconVerticalSolidList"/>
    <dgm:cxn modelId="{A85C73BB-F7DA-C74B-A225-1388BCD11801}" type="presParOf" srcId="{20F495E7-51A4-4443-833D-D49A39498D2E}" destId="{17C162FE-52E6-40F6-9692-86B51D8EBBF0}" srcOrd="1" destOrd="0" presId="urn:microsoft.com/office/officeart/2018/2/layout/IconVerticalSolidList"/>
    <dgm:cxn modelId="{D4220C10-4DAD-834D-A310-6C7D135094B0}" type="presParOf" srcId="{20F495E7-51A4-4443-833D-D49A39498D2E}" destId="{698FB1D8-B7A8-4D91-AC31-73B887DB955B}" srcOrd="2" destOrd="0" presId="urn:microsoft.com/office/officeart/2018/2/layout/IconVerticalSolidList"/>
    <dgm:cxn modelId="{AD531FCC-B5D6-E945-8E19-82E61918891E}" type="presParOf" srcId="{20F495E7-51A4-4443-833D-D49A39498D2E}" destId="{B7092393-0194-47A2-B1B6-B49C42B20C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7DB714-A95F-4A9C-961B-D5A7F72BEA7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EE43E-EE85-4A24-8212-F80A9EDD4764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Analytics</a:t>
          </a:r>
        </a:p>
      </dgm:t>
    </dgm:pt>
    <dgm:pt modelId="{119E5BCB-C17F-4339-84AA-A140E7407CE8}" type="parTrans" cxnId="{4D70BE43-26B1-4A4E-A761-075D38950D26}">
      <dgm:prSet/>
      <dgm:spPr/>
      <dgm:t>
        <a:bodyPr/>
        <a:lstStyle/>
        <a:p>
          <a:endParaRPr lang="en-US"/>
        </a:p>
      </dgm:t>
    </dgm:pt>
    <dgm:pt modelId="{305E471F-7F0C-4072-9943-396D5950F371}" type="sibTrans" cxnId="{4D70BE43-26B1-4A4E-A761-075D38950D26}">
      <dgm:prSet/>
      <dgm:spPr/>
      <dgm:t>
        <a:bodyPr/>
        <a:lstStyle/>
        <a:p>
          <a:endParaRPr lang="en-US"/>
        </a:p>
      </dgm:t>
    </dgm:pt>
    <dgm:pt modelId="{DD217154-BC6A-4994-897B-B6EAAAAEAD4F}">
      <dgm:prSet/>
      <dgm:spPr>
        <a:solidFill>
          <a:schemeClr val="bg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n-US"/>
            <a:t>Embedding Insights into our EHR closer to point of care</a:t>
          </a:r>
        </a:p>
      </dgm:t>
    </dgm:pt>
    <dgm:pt modelId="{210D3584-86CB-4696-82B5-6794DEB659F6}" type="parTrans" cxnId="{01DC4E32-E2CB-4219-B78D-701D68B2D462}">
      <dgm:prSet/>
      <dgm:spPr/>
      <dgm:t>
        <a:bodyPr/>
        <a:lstStyle/>
        <a:p>
          <a:endParaRPr lang="en-US"/>
        </a:p>
      </dgm:t>
    </dgm:pt>
    <dgm:pt modelId="{92C108E3-66A1-4984-B55C-6F2665EFB887}" type="sibTrans" cxnId="{01DC4E32-E2CB-4219-B78D-701D68B2D462}">
      <dgm:prSet/>
      <dgm:spPr/>
      <dgm:t>
        <a:bodyPr/>
        <a:lstStyle/>
        <a:p>
          <a:endParaRPr lang="en-US"/>
        </a:p>
      </dgm:t>
    </dgm:pt>
    <dgm:pt modelId="{19B5127F-11A9-4ACF-AFA1-BFC747AA62C3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Data</a:t>
          </a:r>
        </a:p>
      </dgm:t>
    </dgm:pt>
    <dgm:pt modelId="{62EEC56F-0F2C-4956-843E-80DFAC8FD35C}" type="parTrans" cxnId="{C4390892-EA04-44E4-94D9-2B745AF1671B}">
      <dgm:prSet/>
      <dgm:spPr/>
      <dgm:t>
        <a:bodyPr/>
        <a:lstStyle/>
        <a:p>
          <a:endParaRPr lang="en-US"/>
        </a:p>
      </dgm:t>
    </dgm:pt>
    <dgm:pt modelId="{77A6FA74-42DB-4BF3-ACB1-CA1C3332BBEA}" type="sibTrans" cxnId="{C4390892-EA04-44E4-94D9-2B745AF1671B}">
      <dgm:prSet/>
      <dgm:spPr/>
      <dgm:t>
        <a:bodyPr/>
        <a:lstStyle/>
        <a:p>
          <a:endParaRPr lang="en-US"/>
        </a:p>
      </dgm:t>
    </dgm:pt>
    <dgm:pt modelId="{998517D2-CC72-4454-8361-FBD579114382}">
      <dgm:prSet/>
      <dgm:spPr>
        <a:solidFill>
          <a:schemeClr val="bg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n-US"/>
            <a:t>Adding more sources externally to expand our dataset and patient’s continuum of care</a:t>
          </a:r>
        </a:p>
      </dgm:t>
    </dgm:pt>
    <dgm:pt modelId="{384AA691-1CFB-4675-8C2A-C454B6E47831}" type="parTrans" cxnId="{4F6E2BCC-0B61-4A21-8924-58992ACBA32A}">
      <dgm:prSet/>
      <dgm:spPr/>
      <dgm:t>
        <a:bodyPr/>
        <a:lstStyle/>
        <a:p>
          <a:endParaRPr lang="en-US"/>
        </a:p>
      </dgm:t>
    </dgm:pt>
    <dgm:pt modelId="{AE32DCE1-F706-43CB-A3D2-E51E8D8070EA}" type="sibTrans" cxnId="{4F6E2BCC-0B61-4A21-8924-58992ACBA32A}">
      <dgm:prSet/>
      <dgm:spPr/>
      <dgm:t>
        <a:bodyPr/>
        <a:lstStyle/>
        <a:p>
          <a:endParaRPr lang="en-US"/>
        </a:p>
      </dgm:t>
    </dgm:pt>
    <dgm:pt modelId="{73961960-B58D-44C5-8D52-E168E22D922F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/>
            <a:t>Partnering</a:t>
          </a:r>
        </a:p>
      </dgm:t>
    </dgm:pt>
    <dgm:pt modelId="{5301D567-5B2B-4FDF-8B8B-EA69DE3F6715}" type="parTrans" cxnId="{EA9134E7-D44C-480E-A207-77EA3F14940F}">
      <dgm:prSet/>
      <dgm:spPr/>
      <dgm:t>
        <a:bodyPr/>
        <a:lstStyle/>
        <a:p>
          <a:endParaRPr lang="en-US"/>
        </a:p>
      </dgm:t>
    </dgm:pt>
    <dgm:pt modelId="{32887D57-2380-4506-8398-8E8F64F372E5}" type="sibTrans" cxnId="{EA9134E7-D44C-480E-A207-77EA3F14940F}">
      <dgm:prSet/>
      <dgm:spPr/>
      <dgm:t>
        <a:bodyPr/>
        <a:lstStyle/>
        <a:p>
          <a:endParaRPr lang="en-US"/>
        </a:p>
      </dgm:t>
    </dgm:pt>
    <dgm:pt modelId="{177C4100-87B8-4BC7-A462-D14F51EDE14C}">
      <dgm:prSet/>
      <dgm:spPr>
        <a:solidFill>
          <a:schemeClr val="bg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n-US"/>
            <a:t>Partnering with new providers in order to improve patient care in different care settings</a:t>
          </a:r>
        </a:p>
      </dgm:t>
    </dgm:pt>
    <dgm:pt modelId="{6D62AE5F-0FCD-4445-B070-6A0FBC5F2229}" type="parTrans" cxnId="{3000A435-143E-4722-83D0-941B2B8E5857}">
      <dgm:prSet/>
      <dgm:spPr/>
      <dgm:t>
        <a:bodyPr/>
        <a:lstStyle/>
        <a:p>
          <a:endParaRPr lang="en-US"/>
        </a:p>
      </dgm:t>
    </dgm:pt>
    <dgm:pt modelId="{A34A20E0-4547-48ED-A380-C8CB8276C212}" type="sibTrans" cxnId="{3000A435-143E-4722-83D0-941B2B8E5857}">
      <dgm:prSet/>
      <dgm:spPr/>
      <dgm:t>
        <a:bodyPr/>
        <a:lstStyle/>
        <a:p>
          <a:endParaRPr lang="en-US"/>
        </a:p>
      </dgm:t>
    </dgm:pt>
    <dgm:pt modelId="{E92211B3-87D3-D646-BF43-04F32663C394}" type="pres">
      <dgm:prSet presAssocID="{AD7DB714-A95F-4A9C-961B-D5A7F72BEA77}" presName="Name0" presStyleCnt="0">
        <dgm:presLayoutVars>
          <dgm:dir/>
          <dgm:animLvl val="lvl"/>
          <dgm:resizeHandles val="exact"/>
        </dgm:presLayoutVars>
      </dgm:prSet>
      <dgm:spPr/>
    </dgm:pt>
    <dgm:pt modelId="{E2A98BDB-E8C7-3B4B-88EE-23FCF55CDB66}" type="pres">
      <dgm:prSet presAssocID="{5E2EE43E-EE85-4A24-8212-F80A9EDD4764}" presName="linNode" presStyleCnt="0"/>
      <dgm:spPr/>
    </dgm:pt>
    <dgm:pt modelId="{B3C5390D-3D91-664A-9ABB-8F4880E84782}" type="pres">
      <dgm:prSet presAssocID="{5E2EE43E-EE85-4A24-8212-F80A9EDD4764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66BE5935-323E-3F47-9EC8-A9F26322491B}" type="pres">
      <dgm:prSet presAssocID="{5E2EE43E-EE85-4A24-8212-F80A9EDD4764}" presName="descendantText" presStyleLbl="alignAccFollowNode1" presStyleIdx="0" presStyleCnt="3" custLinFactNeighborX="0" custLinFactNeighborY="-7497">
        <dgm:presLayoutVars>
          <dgm:bulletEnabled/>
        </dgm:presLayoutVars>
      </dgm:prSet>
      <dgm:spPr/>
    </dgm:pt>
    <dgm:pt modelId="{36D980FA-09B9-1645-91A9-BE5F451B1525}" type="pres">
      <dgm:prSet presAssocID="{305E471F-7F0C-4072-9943-396D5950F371}" presName="sp" presStyleCnt="0"/>
      <dgm:spPr/>
    </dgm:pt>
    <dgm:pt modelId="{214B7408-5C25-CD4E-B06F-5C77EB89F8A1}" type="pres">
      <dgm:prSet presAssocID="{19B5127F-11A9-4ACF-AFA1-BFC747AA62C3}" presName="linNode" presStyleCnt="0"/>
      <dgm:spPr/>
    </dgm:pt>
    <dgm:pt modelId="{A068DD73-50DB-3942-8D4E-871FC81F28F2}" type="pres">
      <dgm:prSet presAssocID="{19B5127F-11A9-4ACF-AFA1-BFC747AA62C3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A1EB2066-B29C-FC41-BB13-88660A94AF99}" type="pres">
      <dgm:prSet presAssocID="{19B5127F-11A9-4ACF-AFA1-BFC747AA62C3}" presName="descendantText" presStyleLbl="alignAccFollowNode1" presStyleIdx="1" presStyleCnt="3">
        <dgm:presLayoutVars>
          <dgm:bulletEnabled/>
        </dgm:presLayoutVars>
      </dgm:prSet>
      <dgm:spPr/>
    </dgm:pt>
    <dgm:pt modelId="{80BED14B-CE71-824D-A37D-102638F8BEDD}" type="pres">
      <dgm:prSet presAssocID="{77A6FA74-42DB-4BF3-ACB1-CA1C3332BBEA}" presName="sp" presStyleCnt="0"/>
      <dgm:spPr/>
    </dgm:pt>
    <dgm:pt modelId="{8DCC3298-5309-CC45-856C-15E569524F88}" type="pres">
      <dgm:prSet presAssocID="{73961960-B58D-44C5-8D52-E168E22D922F}" presName="linNode" presStyleCnt="0"/>
      <dgm:spPr/>
    </dgm:pt>
    <dgm:pt modelId="{E4B5A159-BD16-F444-A89A-6A4917926110}" type="pres">
      <dgm:prSet presAssocID="{73961960-B58D-44C5-8D52-E168E22D922F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6819113F-76E3-5E40-BDC2-234B02F40276}" type="pres">
      <dgm:prSet presAssocID="{73961960-B58D-44C5-8D52-E168E22D922F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1DC4E32-E2CB-4219-B78D-701D68B2D462}" srcId="{5E2EE43E-EE85-4A24-8212-F80A9EDD4764}" destId="{DD217154-BC6A-4994-897B-B6EAAAAEAD4F}" srcOrd="0" destOrd="0" parTransId="{210D3584-86CB-4696-82B5-6794DEB659F6}" sibTransId="{92C108E3-66A1-4984-B55C-6F2665EFB887}"/>
    <dgm:cxn modelId="{3000A435-143E-4722-83D0-941B2B8E5857}" srcId="{73961960-B58D-44C5-8D52-E168E22D922F}" destId="{177C4100-87B8-4BC7-A462-D14F51EDE14C}" srcOrd="0" destOrd="0" parTransId="{6D62AE5F-0FCD-4445-B070-6A0FBC5F2229}" sibTransId="{A34A20E0-4547-48ED-A380-C8CB8276C212}"/>
    <dgm:cxn modelId="{0184293E-DCEB-C140-B515-2BB7AA172110}" type="presOf" srcId="{AD7DB714-A95F-4A9C-961B-D5A7F72BEA77}" destId="{E92211B3-87D3-D646-BF43-04F32663C394}" srcOrd="0" destOrd="0" presId="urn:microsoft.com/office/officeart/2016/7/layout/VerticalSolidActionList"/>
    <dgm:cxn modelId="{4D70BE43-26B1-4A4E-A761-075D38950D26}" srcId="{AD7DB714-A95F-4A9C-961B-D5A7F72BEA77}" destId="{5E2EE43E-EE85-4A24-8212-F80A9EDD4764}" srcOrd="0" destOrd="0" parTransId="{119E5BCB-C17F-4339-84AA-A140E7407CE8}" sibTransId="{305E471F-7F0C-4072-9943-396D5950F371}"/>
    <dgm:cxn modelId="{0814CA4F-233D-BC4B-8DE8-5656E001C9BB}" type="presOf" srcId="{19B5127F-11A9-4ACF-AFA1-BFC747AA62C3}" destId="{A068DD73-50DB-3942-8D4E-871FC81F28F2}" srcOrd="0" destOrd="0" presId="urn:microsoft.com/office/officeart/2016/7/layout/VerticalSolidActionList"/>
    <dgm:cxn modelId="{22C05A76-9488-7541-A5DE-347395BF976E}" type="presOf" srcId="{5E2EE43E-EE85-4A24-8212-F80A9EDD4764}" destId="{B3C5390D-3D91-664A-9ABB-8F4880E84782}" srcOrd="0" destOrd="0" presId="urn:microsoft.com/office/officeart/2016/7/layout/VerticalSolidActionList"/>
    <dgm:cxn modelId="{C4390892-EA04-44E4-94D9-2B745AF1671B}" srcId="{AD7DB714-A95F-4A9C-961B-D5A7F72BEA77}" destId="{19B5127F-11A9-4ACF-AFA1-BFC747AA62C3}" srcOrd="1" destOrd="0" parTransId="{62EEC56F-0F2C-4956-843E-80DFAC8FD35C}" sibTransId="{77A6FA74-42DB-4BF3-ACB1-CA1C3332BBEA}"/>
    <dgm:cxn modelId="{E915EC97-CF3C-DA43-9A04-5903B15A5036}" type="presOf" srcId="{998517D2-CC72-4454-8361-FBD579114382}" destId="{A1EB2066-B29C-FC41-BB13-88660A94AF99}" srcOrd="0" destOrd="0" presId="urn:microsoft.com/office/officeart/2016/7/layout/VerticalSolidActionList"/>
    <dgm:cxn modelId="{4F6E2BCC-0B61-4A21-8924-58992ACBA32A}" srcId="{19B5127F-11A9-4ACF-AFA1-BFC747AA62C3}" destId="{998517D2-CC72-4454-8361-FBD579114382}" srcOrd="0" destOrd="0" parTransId="{384AA691-1CFB-4675-8C2A-C454B6E47831}" sibTransId="{AE32DCE1-F706-43CB-A3D2-E51E8D8070EA}"/>
    <dgm:cxn modelId="{E46158CD-A758-BC4D-877C-453868DBDCD6}" type="presOf" srcId="{177C4100-87B8-4BC7-A462-D14F51EDE14C}" destId="{6819113F-76E3-5E40-BDC2-234B02F40276}" srcOrd="0" destOrd="0" presId="urn:microsoft.com/office/officeart/2016/7/layout/VerticalSolidActionList"/>
    <dgm:cxn modelId="{EA9134E7-D44C-480E-A207-77EA3F14940F}" srcId="{AD7DB714-A95F-4A9C-961B-D5A7F72BEA77}" destId="{73961960-B58D-44C5-8D52-E168E22D922F}" srcOrd="2" destOrd="0" parTransId="{5301D567-5B2B-4FDF-8B8B-EA69DE3F6715}" sibTransId="{32887D57-2380-4506-8398-8E8F64F372E5}"/>
    <dgm:cxn modelId="{020E66F6-40C6-C24B-8413-BF07C87703DA}" type="presOf" srcId="{73961960-B58D-44C5-8D52-E168E22D922F}" destId="{E4B5A159-BD16-F444-A89A-6A4917926110}" srcOrd="0" destOrd="0" presId="urn:microsoft.com/office/officeart/2016/7/layout/VerticalSolidActionList"/>
    <dgm:cxn modelId="{880285FB-8B63-D84D-B4B6-1FE98E0502A6}" type="presOf" srcId="{DD217154-BC6A-4994-897B-B6EAAAAEAD4F}" destId="{66BE5935-323E-3F47-9EC8-A9F26322491B}" srcOrd="0" destOrd="0" presId="urn:microsoft.com/office/officeart/2016/7/layout/VerticalSolidActionList"/>
    <dgm:cxn modelId="{87933B7F-85C5-A64A-8ABB-335EA5FDB9BB}" type="presParOf" srcId="{E92211B3-87D3-D646-BF43-04F32663C394}" destId="{E2A98BDB-E8C7-3B4B-88EE-23FCF55CDB66}" srcOrd="0" destOrd="0" presId="urn:microsoft.com/office/officeart/2016/7/layout/VerticalSolidActionList"/>
    <dgm:cxn modelId="{B2B38B45-B40C-4540-B0C6-69530936A8C5}" type="presParOf" srcId="{E2A98BDB-E8C7-3B4B-88EE-23FCF55CDB66}" destId="{B3C5390D-3D91-664A-9ABB-8F4880E84782}" srcOrd="0" destOrd="0" presId="urn:microsoft.com/office/officeart/2016/7/layout/VerticalSolidActionList"/>
    <dgm:cxn modelId="{912BF7FA-EF9C-8247-8C0B-E384DAE3D392}" type="presParOf" srcId="{E2A98BDB-E8C7-3B4B-88EE-23FCF55CDB66}" destId="{66BE5935-323E-3F47-9EC8-A9F26322491B}" srcOrd="1" destOrd="0" presId="urn:microsoft.com/office/officeart/2016/7/layout/VerticalSolidActionList"/>
    <dgm:cxn modelId="{A8254797-D279-A449-A23B-1070E66B72E9}" type="presParOf" srcId="{E92211B3-87D3-D646-BF43-04F32663C394}" destId="{36D980FA-09B9-1645-91A9-BE5F451B1525}" srcOrd="1" destOrd="0" presId="urn:microsoft.com/office/officeart/2016/7/layout/VerticalSolidActionList"/>
    <dgm:cxn modelId="{623BAF0C-6DC9-7348-AEAF-778708197ECD}" type="presParOf" srcId="{E92211B3-87D3-D646-BF43-04F32663C394}" destId="{214B7408-5C25-CD4E-B06F-5C77EB89F8A1}" srcOrd="2" destOrd="0" presId="urn:microsoft.com/office/officeart/2016/7/layout/VerticalSolidActionList"/>
    <dgm:cxn modelId="{D56A1213-B58D-634B-99A8-6C4BBA645F6B}" type="presParOf" srcId="{214B7408-5C25-CD4E-B06F-5C77EB89F8A1}" destId="{A068DD73-50DB-3942-8D4E-871FC81F28F2}" srcOrd="0" destOrd="0" presId="urn:microsoft.com/office/officeart/2016/7/layout/VerticalSolidActionList"/>
    <dgm:cxn modelId="{DDC7CB1B-4C76-7644-BE2E-2FF0D9051AFF}" type="presParOf" srcId="{214B7408-5C25-CD4E-B06F-5C77EB89F8A1}" destId="{A1EB2066-B29C-FC41-BB13-88660A94AF99}" srcOrd="1" destOrd="0" presId="urn:microsoft.com/office/officeart/2016/7/layout/VerticalSolidActionList"/>
    <dgm:cxn modelId="{C7FD538A-0D14-5B48-B6ED-57CB453CCD30}" type="presParOf" srcId="{E92211B3-87D3-D646-BF43-04F32663C394}" destId="{80BED14B-CE71-824D-A37D-102638F8BEDD}" srcOrd="3" destOrd="0" presId="urn:microsoft.com/office/officeart/2016/7/layout/VerticalSolidActionList"/>
    <dgm:cxn modelId="{215C4714-5FCB-7D48-A403-8E6F7A3DBE22}" type="presParOf" srcId="{E92211B3-87D3-D646-BF43-04F32663C394}" destId="{8DCC3298-5309-CC45-856C-15E569524F88}" srcOrd="4" destOrd="0" presId="urn:microsoft.com/office/officeart/2016/7/layout/VerticalSolidActionList"/>
    <dgm:cxn modelId="{DC45E660-E10B-FF47-B594-0FD10F48A731}" type="presParOf" srcId="{8DCC3298-5309-CC45-856C-15E569524F88}" destId="{E4B5A159-BD16-F444-A89A-6A4917926110}" srcOrd="0" destOrd="0" presId="urn:microsoft.com/office/officeart/2016/7/layout/VerticalSolidActionList"/>
    <dgm:cxn modelId="{D4939620-7625-AA49-A06B-EF173677945D}" type="presParOf" srcId="{8DCC3298-5309-CC45-856C-15E569524F88}" destId="{6819113F-76E3-5E40-BDC2-234B02F4027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E98B5-20F0-A34F-AEF2-EC6CE06E67C2}">
      <dsp:nvSpPr>
        <dsp:cNvPr id="0" name=""/>
        <dsp:cNvSpPr/>
      </dsp:nvSpPr>
      <dsp:spPr>
        <a:xfrm>
          <a:off x="376237" y="0"/>
          <a:ext cx="4495800" cy="4495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68C5CD-2DCF-6649-9537-F386B6EA8C34}">
      <dsp:nvSpPr>
        <dsp:cNvPr id="0" name=""/>
        <dsp:cNvSpPr/>
      </dsp:nvSpPr>
      <dsp:spPr>
        <a:xfrm>
          <a:off x="668464" y="292227"/>
          <a:ext cx="1798320" cy="1798320"/>
        </a:xfrm>
        <a:prstGeom prst="roundRect">
          <a:avLst/>
        </a:prstGeom>
        <a:solidFill>
          <a:schemeClr val="bg2">
            <a:lumMod val="50000"/>
            <a:lumOff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/>
            <a:t>Format</a:t>
          </a:r>
          <a:endParaRPr lang="en-US" sz="2400" kern="1200" dirty="0"/>
        </a:p>
      </dsp:txBody>
      <dsp:txXfrm>
        <a:off x="756251" y="380014"/>
        <a:ext cx="1622746" cy="1622746"/>
      </dsp:txXfrm>
    </dsp:sp>
    <dsp:sp modelId="{B171F250-24F7-CA48-82CA-5DF7C0E7DB86}">
      <dsp:nvSpPr>
        <dsp:cNvPr id="0" name=""/>
        <dsp:cNvSpPr/>
      </dsp:nvSpPr>
      <dsp:spPr>
        <a:xfrm>
          <a:off x="2781491" y="292227"/>
          <a:ext cx="1798320" cy="179832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Siloed</a:t>
          </a:r>
        </a:p>
      </dsp:txBody>
      <dsp:txXfrm>
        <a:off x="2869278" y="380014"/>
        <a:ext cx="1622746" cy="1622746"/>
      </dsp:txXfrm>
    </dsp:sp>
    <dsp:sp modelId="{C350332B-212B-8B43-A44A-45ED779C028A}">
      <dsp:nvSpPr>
        <dsp:cNvPr id="0" name=""/>
        <dsp:cNvSpPr/>
      </dsp:nvSpPr>
      <dsp:spPr>
        <a:xfrm>
          <a:off x="668464" y="2405253"/>
          <a:ext cx="1798320" cy="179832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Speed</a:t>
          </a:r>
        </a:p>
      </dsp:txBody>
      <dsp:txXfrm>
        <a:off x="756251" y="2493040"/>
        <a:ext cx="1622746" cy="1622746"/>
      </dsp:txXfrm>
    </dsp:sp>
    <dsp:sp modelId="{4775AB20-A566-F840-BE60-9CA286EE82CE}">
      <dsp:nvSpPr>
        <dsp:cNvPr id="0" name=""/>
        <dsp:cNvSpPr/>
      </dsp:nvSpPr>
      <dsp:spPr>
        <a:xfrm>
          <a:off x="2781491" y="2405253"/>
          <a:ext cx="1798320" cy="1798320"/>
        </a:xfrm>
        <a:prstGeom prst="roundRect">
          <a:avLst/>
        </a:prstGeom>
        <a:solidFill>
          <a:schemeClr val="bg2">
            <a:lumMod val="50000"/>
            <a:lumOff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Resources</a:t>
          </a:r>
        </a:p>
      </dsp:txBody>
      <dsp:txXfrm>
        <a:off x="2869278" y="2493040"/>
        <a:ext cx="1622746" cy="162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B0AD-9260-4B77-9F13-C95A7B95D2C8}">
      <dsp:nvSpPr>
        <dsp:cNvPr id="0" name=""/>
        <dsp:cNvSpPr/>
      </dsp:nvSpPr>
      <dsp:spPr>
        <a:xfrm>
          <a:off x="851400" y="121449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C9ABD-2371-47B1-A081-42DACDE6F21D}">
      <dsp:nvSpPr>
        <dsp:cNvPr id="0" name=""/>
        <dsp:cNvSpPr/>
      </dsp:nvSpPr>
      <dsp:spPr>
        <a:xfrm>
          <a:off x="356400" y="22946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AWS HealthLake as the center</a:t>
          </a:r>
          <a:endParaRPr lang="en-US" sz="1600" kern="1200"/>
        </a:p>
      </dsp:txBody>
      <dsp:txXfrm>
        <a:off x="356400" y="2294600"/>
        <a:ext cx="1800000" cy="720000"/>
      </dsp:txXfrm>
    </dsp:sp>
    <dsp:sp modelId="{A2D65372-0BB3-4285-9BFF-257E02B35B90}">
      <dsp:nvSpPr>
        <dsp:cNvPr id="0" name=""/>
        <dsp:cNvSpPr/>
      </dsp:nvSpPr>
      <dsp:spPr>
        <a:xfrm>
          <a:off x="2966400" y="121449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34E2E-473C-403B-8BA7-D09806E4AF60}">
      <dsp:nvSpPr>
        <dsp:cNvPr id="0" name=""/>
        <dsp:cNvSpPr/>
      </dsp:nvSpPr>
      <dsp:spPr>
        <a:xfrm>
          <a:off x="2471400" y="22946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Sources can be internal or external</a:t>
          </a:r>
          <a:endParaRPr lang="en-US" sz="1600" kern="1200"/>
        </a:p>
      </dsp:txBody>
      <dsp:txXfrm>
        <a:off x="2471400" y="2294600"/>
        <a:ext cx="1800000" cy="720000"/>
      </dsp:txXfrm>
    </dsp:sp>
    <dsp:sp modelId="{5362F896-8A60-47B1-9334-6F291839B087}">
      <dsp:nvSpPr>
        <dsp:cNvPr id="0" name=""/>
        <dsp:cNvSpPr/>
      </dsp:nvSpPr>
      <dsp:spPr>
        <a:xfrm>
          <a:off x="5081400" y="121449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A3089-CB3D-40FF-BB5C-10E8C8F3B883}">
      <dsp:nvSpPr>
        <dsp:cNvPr id="0" name=""/>
        <dsp:cNvSpPr/>
      </dsp:nvSpPr>
      <dsp:spPr>
        <a:xfrm>
          <a:off x="4586400" y="22946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Data is transformed in near real-time</a:t>
          </a:r>
          <a:endParaRPr lang="en-US" sz="1600" kern="1200"/>
        </a:p>
      </dsp:txBody>
      <dsp:txXfrm>
        <a:off x="4586400" y="2294600"/>
        <a:ext cx="1800000" cy="720000"/>
      </dsp:txXfrm>
    </dsp:sp>
    <dsp:sp modelId="{F9A2800D-2C45-4393-B934-CA3C3BC5AEC6}">
      <dsp:nvSpPr>
        <dsp:cNvPr id="0" name=""/>
        <dsp:cNvSpPr/>
      </dsp:nvSpPr>
      <dsp:spPr>
        <a:xfrm>
          <a:off x="7196400" y="121449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C670-9C98-49BE-B8A3-8391FEAC2E7E}">
      <dsp:nvSpPr>
        <dsp:cNvPr id="0" name=""/>
        <dsp:cNvSpPr/>
      </dsp:nvSpPr>
      <dsp:spPr>
        <a:xfrm>
          <a:off x="6701400" y="22946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Ultimately is formatted in FHIR v4 format </a:t>
          </a:r>
          <a:endParaRPr lang="en-US" sz="1600" kern="1200"/>
        </a:p>
      </dsp:txBody>
      <dsp:txXfrm>
        <a:off x="6701400" y="2294600"/>
        <a:ext cx="1800000" cy="720000"/>
      </dsp:txXfrm>
    </dsp:sp>
    <dsp:sp modelId="{DB35F9BC-A938-4753-B5D2-43A28EEC2E3F}">
      <dsp:nvSpPr>
        <dsp:cNvPr id="0" name=""/>
        <dsp:cNvSpPr/>
      </dsp:nvSpPr>
      <dsp:spPr>
        <a:xfrm>
          <a:off x="9311399" y="1214499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DE1D-33C8-4651-8F07-5A5D534A9EE5}">
      <dsp:nvSpPr>
        <dsp:cNvPr id="0" name=""/>
        <dsp:cNvSpPr/>
      </dsp:nvSpPr>
      <dsp:spPr>
        <a:xfrm>
          <a:off x="8816400" y="22946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Consumers are internal and external </a:t>
          </a:r>
          <a:endParaRPr lang="en-US" sz="1600" kern="1200"/>
        </a:p>
      </dsp:txBody>
      <dsp:txXfrm>
        <a:off x="8816400" y="229460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95D0-D6C9-D748-8D6E-EFC46FD2A04F}">
      <dsp:nvSpPr>
        <dsp:cNvPr id="0" name=""/>
        <dsp:cNvSpPr/>
      </dsp:nvSpPr>
      <dsp:spPr>
        <a:xfrm>
          <a:off x="1731433" y="0"/>
          <a:ext cx="1731433" cy="1264003"/>
        </a:xfrm>
        <a:prstGeom prst="trapezoid">
          <a:avLst>
            <a:gd name="adj" fmla="val 68490"/>
          </a:avLst>
        </a:prstGeom>
        <a:solidFill>
          <a:schemeClr val="bg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Innovate</a:t>
          </a:r>
        </a:p>
      </dsp:txBody>
      <dsp:txXfrm>
        <a:off x="1731433" y="0"/>
        <a:ext cx="1731433" cy="1264003"/>
      </dsp:txXfrm>
    </dsp:sp>
    <dsp:sp modelId="{2E58F520-D4CD-184D-9333-D6D704E2B45F}">
      <dsp:nvSpPr>
        <dsp:cNvPr id="0" name=""/>
        <dsp:cNvSpPr/>
      </dsp:nvSpPr>
      <dsp:spPr>
        <a:xfrm>
          <a:off x="865716" y="1264003"/>
          <a:ext cx="3462866" cy="1264003"/>
        </a:xfrm>
        <a:prstGeom prst="trapezoid">
          <a:avLst>
            <a:gd name="adj" fmla="val 68490"/>
          </a:avLst>
        </a:prstGeom>
        <a:solidFill>
          <a:schemeClr val="bg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Opensource Languages and Frameworks</a:t>
          </a:r>
        </a:p>
      </dsp:txBody>
      <dsp:txXfrm>
        <a:off x="1471718" y="1264003"/>
        <a:ext cx="2250863" cy="1264003"/>
      </dsp:txXfrm>
    </dsp:sp>
    <dsp:sp modelId="{5C8E99D5-F0B6-E64F-9032-D343DB857F9F}">
      <dsp:nvSpPr>
        <dsp:cNvPr id="0" name=""/>
        <dsp:cNvSpPr/>
      </dsp:nvSpPr>
      <dsp:spPr>
        <a:xfrm>
          <a:off x="0" y="2528006"/>
          <a:ext cx="5194299" cy="1264003"/>
        </a:xfrm>
        <a:prstGeom prst="trapezoid">
          <a:avLst>
            <a:gd name="adj" fmla="val 68490"/>
          </a:avLst>
        </a:prstGeom>
        <a:solidFill>
          <a:schemeClr val="bg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AWS Serverless Building Blocks</a:t>
          </a:r>
        </a:p>
      </dsp:txBody>
      <dsp:txXfrm>
        <a:off x="909002" y="2528006"/>
        <a:ext cx="3376295" cy="1264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BB437-0AEB-4629-8E05-95864AAEDD30}">
      <dsp:nvSpPr>
        <dsp:cNvPr id="0" name=""/>
        <dsp:cNvSpPr/>
      </dsp:nvSpPr>
      <dsp:spPr>
        <a:xfrm>
          <a:off x="0" y="1688"/>
          <a:ext cx="5248656" cy="855867"/>
        </a:xfrm>
        <a:prstGeom prst="roundRect">
          <a:avLst>
            <a:gd name="adj" fmla="val 10000"/>
          </a:avLst>
        </a:prstGeom>
        <a:solidFill>
          <a:schemeClr val="bg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BFD71-2056-4164-A27C-C6D3D5BAF360}">
      <dsp:nvSpPr>
        <dsp:cNvPr id="0" name=""/>
        <dsp:cNvSpPr/>
      </dsp:nvSpPr>
      <dsp:spPr>
        <a:xfrm>
          <a:off x="258899" y="194258"/>
          <a:ext cx="470726" cy="470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DAA4D-E48A-48DB-9DC8-71956A0454A9}">
      <dsp:nvSpPr>
        <dsp:cNvPr id="0" name=""/>
        <dsp:cNvSpPr/>
      </dsp:nvSpPr>
      <dsp:spPr>
        <a:xfrm>
          <a:off x="988526" y="1688"/>
          <a:ext cx="4260129" cy="85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79" tIns="90579" rIns="90579" bIns="905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Clinical Metrics</a:t>
          </a:r>
        </a:p>
      </dsp:txBody>
      <dsp:txXfrm>
        <a:off x="988526" y="1688"/>
        <a:ext cx="4260129" cy="855867"/>
      </dsp:txXfrm>
    </dsp:sp>
    <dsp:sp modelId="{C9AFC906-9E5D-4E47-8EEE-2F236E343381}">
      <dsp:nvSpPr>
        <dsp:cNvPr id="0" name=""/>
        <dsp:cNvSpPr/>
      </dsp:nvSpPr>
      <dsp:spPr>
        <a:xfrm>
          <a:off x="0" y="1071522"/>
          <a:ext cx="5248656" cy="855867"/>
        </a:xfrm>
        <a:prstGeom prst="roundRect">
          <a:avLst>
            <a:gd name="adj" fmla="val 10000"/>
          </a:avLst>
        </a:prstGeom>
        <a:solidFill>
          <a:schemeClr val="bg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3A0A-2A05-409D-AF42-F10CD44DEA01}">
      <dsp:nvSpPr>
        <dsp:cNvPr id="0" name=""/>
        <dsp:cNvSpPr/>
      </dsp:nvSpPr>
      <dsp:spPr>
        <a:xfrm>
          <a:off x="258899" y="1264092"/>
          <a:ext cx="470726" cy="4707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A3809-2F13-4174-80B9-AE0C698397C9}">
      <dsp:nvSpPr>
        <dsp:cNvPr id="0" name=""/>
        <dsp:cNvSpPr/>
      </dsp:nvSpPr>
      <dsp:spPr>
        <a:xfrm>
          <a:off x="988526" y="1071522"/>
          <a:ext cx="4260129" cy="85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79" tIns="90579" rIns="90579" bIns="905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Operational Metrics</a:t>
          </a:r>
        </a:p>
      </dsp:txBody>
      <dsp:txXfrm>
        <a:off x="988526" y="1071522"/>
        <a:ext cx="4260129" cy="855867"/>
      </dsp:txXfrm>
    </dsp:sp>
    <dsp:sp modelId="{E1BDDD5A-FCB4-4C9E-9A10-211DF8084CE1}">
      <dsp:nvSpPr>
        <dsp:cNvPr id="0" name=""/>
        <dsp:cNvSpPr/>
      </dsp:nvSpPr>
      <dsp:spPr>
        <a:xfrm>
          <a:off x="0" y="2141356"/>
          <a:ext cx="5248656" cy="855867"/>
        </a:xfrm>
        <a:prstGeom prst="roundRect">
          <a:avLst>
            <a:gd name="adj" fmla="val 10000"/>
          </a:avLst>
        </a:prstGeom>
        <a:solidFill>
          <a:schemeClr val="bg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3B4CA-8C9E-40A6-9BAA-ADAE74D4D50A}">
      <dsp:nvSpPr>
        <dsp:cNvPr id="0" name=""/>
        <dsp:cNvSpPr/>
      </dsp:nvSpPr>
      <dsp:spPr>
        <a:xfrm>
          <a:off x="258899" y="2333926"/>
          <a:ext cx="470726" cy="4707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837C9-59B0-4C8C-BC95-27A15E9BCB4D}">
      <dsp:nvSpPr>
        <dsp:cNvPr id="0" name=""/>
        <dsp:cNvSpPr/>
      </dsp:nvSpPr>
      <dsp:spPr>
        <a:xfrm>
          <a:off x="988526" y="2141356"/>
          <a:ext cx="4260129" cy="85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79" tIns="90579" rIns="90579" bIns="905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Internal and External Interoperability</a:t>
          </a:r>
        </a:p>
      </dsp:txBody>
      <dsp:txXfrm>
        <a:off x="988526" y="2141356"/>
        <a:ext cx="4260129" cy="855867"/>
      </dsp:txXfrm>
    </dsp:sp>
    <dsp:sp modelId="{936D0BA0-22EB-443F-9D20-9AF3F3085B1A}">
      <dsp:nvSpPr>
        <dsp:cNvPr id="0" name=""/>
        <dsp:cNvSpPr/>
      </dsp:nvSpPr>
      <dsp:spPr>
        <a:xfrm>
          <a:off x="0" y="3211190"/>
          <a:ext cx="5248656" cy="855867"/>
        </a:xfrm>
        <a:prstGeom prst="roundRect">
          <a:avLst>
            <a:gd name="adj" fmla="val 10000"/>
          </a:avLst>
        </a:prstGeom>
        <a:solidFill>
          <a:schemeClr val="bg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162FE-52E6-40F6-9692-86B51D8EBBF0}">
      <dsp:nvSpPr>
        <dsp:cNvPr id="0" name=""/>
        <dsp:cNvSpPr/>
      </dsp:nvSpPr>
      <dsp:spPr>
        <a:xfrm>
          <a:off x="258899" y="3403760"/>
          <a:ext cx="470726" cy="4707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92393-0194-47A2-B1B6-B49C42B20C39}">
      <dsp:nvSpPr>
        <dsp:cNvPr id="0" name=""/>
        <dsp:cNvSpPr/>
      </dsp:nvSpPr>
      <dsp:spPr>
        <a:xfrm>
          <a:off x="988526" y="3211190"/>
          <a:ext cx="4260129" cy="85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79" tIns="90579" rIns="90579" bIns="905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Patient and workflow enhancements via predictive analytics</a:t>
          </a:r>
        </a:p>
      </dsp:txBody>
      <dsp:txXfrm>
        <a:off x="988526" y="3211190"/>
        <a:ext cx="4260129" cy="855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E5935-323E-3F47-9EC8-A9F26322491B}">
      <dsp:nvSpPr>
        <dsp:cNvPr id="0" name=""/>
        <dsp:cNvSpPr/>
      </dsp:nvSpPr>
      <dsp:spPr>
        <a:xfrm>
          <a:off x="2194559" y="0"/>
          <a:ext cx="8778240" cy="1213565"/>
        </a:xfrm>
        <a:prstGeom prst="rect">
          <a:avLst/>
        </a:prstGeom>
        <a:solidFill>
          <a:schemeClr val="bg2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308246" rIns="170322" bIns="30824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Embedding Insights into our EHR closer to point of care</a:t>
          </a:r>
        </a:p>
      </dsp:txBody>
      <dsp:txXfrm>
        <a:off x="2194559" y="0"/>
        <a:ext cx="8778240" cy="1213565"/>
      </dsp:txXfrm>
    </dsp:sp>
    <dsp:sp modelId="{B3C5390D-3D91-664A-9ABB-8F4880E84782}">
      <dsp:nvSpPr>
        <dsp:cNvPr id="0" name=""/>
        <dsp:cNvSpPr/>
      </dsp:nvSpPr>
      <dsp:spPr>
        <a:xfrm>
          <a:off x="0" y="1183"/>
          <a:ext cx="2194560" cy="1213565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19873" rIns="116129" bIns="11987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Analytics</a:t>
          </a:r>
        </a:p>
      </dsp:txBody>
      <dsp:txXfrm>
        <a:off x="0" y="1183"/>
        <a:ext cx="2194560" cy="1213565"/>
      </dsp:txXfrm>
    </dsp:sp>
    <dsp:sp modelId="{A1EB2066-B29C-FC41-BB13-88660A94AF99}">
      <dsp:nvSpPr>
        <dsp:cNvPr id="0" name=""/>
        <dsp:cNvSpPr/>
      </dsp:nvSpPr>
      <dsp:spPr>
        <a:xfrm>
          <a:off x="2194560" y="1287562"/>
          <a:ext cx="8778240" cy="1213565"/>
        </a:xfrm>
        <a:prstGeom prst="rect">
          <a:avLst/>
        </a:prstGeom>
        <a:solidFill>
          <a:schemeClr val="bg2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308246" rIns="170322" bIns="30824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Adding more sources externally to expand our dataset and patient’s continuum of care</a:t>
          </a:r>
        </a:p>
      </dsp:txBody>
      <dsp:txXfrm>
        <a:off x="2194560" y="1287562"/>
        <a:ext cx="8778240" cy="1213565"/>
      </dsp:txXfrm>
    </dsp:sp>
    <dsp:sp modelId="{A068DD73-50DB-3942-8D4E-871FC81F28F2}">
      <dsp:nvSpPr>
        <dsp:cNvPr id="0" name=""/>
        <dsp:cNvSpPr/>
      </dsp:nvSpPr>
      <dsp:spPr>
        <a:xfrm>
          <a:off x="0" y="1287562"/>
          <a:ext cx="2194560" cy="1213565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19873" rIns="116129" bIns="11987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</a:t>
          </a:r>
        </a:p>
      </dsp:txBody>
      <dsp:txXfrm>
        <a:off x="0" y="1287562"/>
        <a:ext cx="2194560" cy="1213565"/>
      </dsp:txXfrm>
    </dsp:sp>
    <dsp:sp modelId="{6819113F-76E3-5E40-BDC2-234B02F40276}">
      <dsp:nvSpPr>
        <dsp:cNvPr id="0" name=""/>
        <dsp:cNvSpPr/>
      </dsp:nvSpPr>
      <dsp:spPr>
        <a:xfrm>
          <a:off x="2194560" y="2573941"/>
          <a:ext cx="8778240" cy="1213565"/>
        </a:xfrm>
        <a:prstGeom prst="rect">
          <a:avLst/>
        </a:prstGeom>
        <a:solidFill>
          <a:schemeClr val="bg2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308246" rIns="170322" bIns="30824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Partnering with new providers in order to improve patient care in different care settings</a:t>
          </a:r>
        </a:p>
      </dsp:txBody>
      <dsp:txXfrm>
        <a:off x="2194560" y="2573941"/>
        <a:ext cx="8778240" cy="1213565"/>
      </dsp:txXfrm>
    </dsp:sp>
    <dsp:sp modelId="{E4B5A159-BD16-F444-A89A-6A4917926110}">
      <dsp:nvSpPr>
        <dsp:cNvPr id="0" name=""/>
        <dsp:cNvSpPr/>
      </dsp:nvSpPr>
      <dsp:spPr>
        <a:xfrm>
          <a:off x="0" y="2573941"/>
          <a:ext cx="2194560" cy="1213565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19873" rIns="116129" bIns="11987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Partnering</a:t>
          </a:r>
        </a:p>
      </dsp:txBody>
      <dsp:txXfrm>
        <a:off x="0" y="2573941"/>
        <a:ext cx="2194560" cy="121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0B3F9-42E9-426B-B3D2-D6012D7491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C71F7584-9745-40DA-BD49-9A41A97B2D2E}" type="slidenum">
              <a:rPr lang="en-US" sz="1000" smtClean="0"/>
              <a:pPr algn="ctr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9253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47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A3D89E5F-BEEF-42A1-A57B-E5A736D51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7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5425" indent="-106363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63550" indent="-119063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47713" indent="-119063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73138" indent="-117475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4056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26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8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1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51435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5478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fld id="{4EBC940A-7B5C-4E0B-AAC0-FC62AA52CD11}" type="slidenum">
              <a:rPr lang="en-US" altLang="en-US" sz="1200">
                <a:solidFill>
                  <a:srgbClr val="000000"/>
                </a:solidFill>
              </a:rPr>
              <a:pPr/>
              <a:t>22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6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51435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9334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fld id="{FC4C1AEB-C3F1-48CD-A361-EB57AD54D60D}" type="slidenum">
              <a:rPr lang="en-US" altLang="en-US" sz="1200">
                <a:solidFill>
                  <a:srgbClr val="000000"/>
                </a:solidFill>
              </a:rPr>
              <a:pPr/>
              <a:t>24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C58B-5992-482F-B691-240AC7B4D8C3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16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51435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9878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fld id="{108FAEF6-550E-4736-8289-9FA83201BFC9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542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C58B-5992-482F-B691-240AC7B4D8C3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87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830B55-5063-9E41-8E56-26A5FA5A9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D3234B-AC5F-D143-8F1C-A3ED8AE54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8" y="2126159"/>
            <a:ext cx="6460999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E32A45-4DD7-834F-B55D-F4C7CF7592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8" y="2906719"/>
            <a:ext cx="6460998" cy="535531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3200" b="0" i="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142EF6B-C5A8-1846-AA27-86A32C7602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8" y="1729418"/>
            <a:ext cx="6477002" cy="361335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900" b="1" i="0" cap="all" spc="300" baseline="0">
                <a:solidFill>
                  <a:srgbClr val="7CE8F4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 dirty="0"/>
              <a:t>Enter session ID if required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74F9FA-D015-474A-AB83-4D7AE427C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35E33B-41A5-4ACB-9AE6-2F3E7CAA4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4349712"/>
            <a:ext cx="3797302" cy="369332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 b="0" i="0" cap="none" spc="0" baseline="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D4CE88-F816-4273-A6C0-5D3F9D2E05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8" y="4762500"/>
            <a:ext cx="3797302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3D805-60FD-53EC-88E3-7CD578B1D8AD}"/>
              </a:ext>
            </a:extLst>
          </p:cNvPr>
          <p:cNvSpPr txBox="1"/>
          <p:nvPr userDrawn="1"/>
        </p:nvSpPr>
        <p:spPr>
          <a:xfrm>
            <a:off x="504476" y="6389813"/>
            <a:ext cx="39372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chemeClr val="tx2"/>
                </a:solidFill>
              </a:rPr>
              <a:t>© 2023, Amazon Web Services, Inc. or its affiliates. All rights reserved. Amazon Confidential and Trademark.</a:t>
            </a:r>
          </a:p>
        </p:txBody>
      </p:sp>
    </p:spTree>
    <p:extLst>
      <p:ext uri="{BB962C8B-B14F-4D97-AF65-F5344CB8AC3E}">
        <p14:creationId xmlns:p14="http://schemas.microsoft.com/office/powerpoint/2010/main" val="22387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464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  <p15:guide id="4" orient="horz" pos="1272" userDrawn="1">
          <p15:clr>
            <a:srgbClr val="FBAE40"/>
          </p15:clr>
        </p15:guide>
        <p15:guide id="5" orient="horz" pos="17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4401"/>
            <a:ext cx="5334000" cy="1085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content, and image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171700"/>
            <a:ext cx="5334000" cy="4038599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400"/>
            </a:lvl1pPr>
            <a:lvl2pPr marL="285750" indent="0">
              <a:spcAft>
                <a:spcPts val="1800"/>
              </a:spcAft>
              <a:buNone/>
              <a:defRPr sz="2000"/>
            </a:lvl2pPr>
            <a:lvl3pPr marL="628650" indent="0">
              <a:spcAft>
                <a:spcPts val="1800"/>
              </a:spcAft>
              <a:buNone/>
              <a:defRPr sz="1800"/>
            </a:lvl3pPr>
            <a:lvl4pPr marL="914400" indent="0">
              <a:spcAft>
                <a:spcPts val="1800"/>
              </a:spcAft>
              <a:buNone/>
              <a:defRPr sz="1600"/>
            </a:lvl4pPr>
            <a:lvl5pPr marL="1143000" indent="0">
              <a:spcAft>
                <a:spcPts val="1800"/>
              </a:spcAft>
              <a:buNone/>
              <a:defRPr sz="16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B2582F-3FE9-42AC-8572-5C27E1A8E5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0"/>
            <a:ext cx="59436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(or paste) to insert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72F2-75D0-4C1D-B2C9-D4DDBBA7EB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3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14500"/>
            <a:ext cx="5248274" cy="44958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400"/>
            </a:lvl1pPr>
            <a:lvl2pPr marL="285750" indent="0">
              <a:spcAft>
                <a:spcPts val="1800"/>
              </a:spcAft>
              <a:buNone/>
              <a:defRPr sz="2000"/>
            </a:lvl2pPr>
            <a:lvl3pPr marL="628650" indent="0">
              <a:spcAft>
                <a:spcPts val="1800"/>
              </a:spcAft>
              <a:buNone/>
              <a:defRPr sz="1800"/>
            </a:lvl3pPr>
            <a:lvl4pPr marL="914400" indent="0">
              <a:spcAft>
                <a:spcPts val="1800"/>
              </a:spcAft>
              <a:buNone/>
              <a:defRPr sz="1600"/>
            </a:lvl4pPr>
            <a:lvl5pPr marL="1143000" indent="0">
              <a:spcAft>
                <a:spcPts val="1800"/>
              </a:spcAft>
              <a:buNone/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5" y="1714499"/>
            <a:ext cx="5248276" cy="44958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400"/>
            </a:lvl1pPr>
            <a:lvl2pPr marL="285750" indent="0">
              <a:spcAft>
                <a:spcPts val="1800"/>
              </a:spcAft>
              <a:buNone/>
              <a:defRPr sz="2000"/>
            </a:lvl2pPr>
            <a:lvl3pPr marL="628650" indent="0">
              <a:spcAft>
                <a:spcPts val="1800"/>
              </a:spcAft>
              <a:buNone/>
              <a:defRPr sz="1800"/>
            </a:lvl3pPr>
            <a:lvl4pPr marL="914400" indent="0">
              <a:spcAft>
                <a:spcPts val="1800"/>
              </a:spcAft>
              <a:buNone/>
              <a:defRPr sz="1600"/>
            </a:lvl4pPr>
            <a:lvl5pPr marL="1143000" indent="0">
              <a:spcAft>
                <a:spcPts val="1800"/>
              </a:spcAft>
              <a:buNone/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81369-2E97-4C0B-9762-D765E283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D51-461F-4BF3-B83C-3319F4FEF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 with subheadings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A65A-3F20-4CCD-AE7B-297E975BC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" y="1743647"/>
            <a:ext cx="5248656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D614-1324-4FC8-94DC-2BB58446A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598" y="2141554"/>
            <a:ext cx="5248656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E1A54-1330-4A91-B63D-5CFA63F9FF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4125" y="1743647"/>
            <a:ext cx="5248656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DC76-96C3-408F-9627-4D642BE1BDD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4125" y="2141554"/>
            <a:ext cx="5248656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CB0EC-BB93-4417-89BD-8704180E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D51-461F-4BF3-B83C-3319F4FEF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Three-column layout with subheadings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A65A-3F20-4CCD-AE7B-297E975BC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" y="1743647"/>
            <a:ext cx="3483864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D614-1324-4FC8-94DC-2BB58446A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598" y="2141554"/>
            <a:ext cx="3483864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E1A54-1330-4A91-B63D-5CFA63F9FF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4068" y="1743647"/>
            <a:ext cx="3483864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DC76-96C3-408F-9627-4D642BE1BDD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54067" y="2141554"/>
            <a:ext cx="3483864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7A6272-EB3F-49FE-8293-213DA74B2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8536" y="1743647"/>
            <a:ext cx="3483864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C7D216-B044-4089-8FA7-0E2598881E8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98536" y="2141554"/>
            <a:ext cx="3483864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05D547-F845-48C9-979D-DD2269BB9C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D51-461F-4BF3-B83C-3319F4FEF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Three-column layout with subheadings and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A65A-3F20-4CCD-AE7B-297E975BC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" y="3286697"/>
            <a:ext cx="3483864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D614-1324-4FC8-94DC-2BB58446A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598" y="3656030"/>
            <a:ext cx="3483864" cy="2554270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E1A54-1330-4A91-B63D-5CFA63F9FF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4068" y="3286697"/>
            <a:ext cx="3483864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DC76-96C3-408F-9627-4D642BE1BDD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54067" y="3656030"/>
            <a:ext cx="3483864" cy="2554270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7A6272-EB3F-49FE-8293-213DA74B2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8536" y="3286697"/>
            <a:ext cx="3483864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C7D216-B044-4089-8FA7-0E2598881E8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98536" y="3656030"/>
            <a:ext cx="3483864" cy="2554270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BB1AFFF-5B96-4371-BCA2-F0CE04ECF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1FED918-02AD-4AE8-80A2-5FBE2CA7CD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31" y="1553369"/>
            <a:ext cx="1701800" cy="148193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A07340D-F35E-44B1-83E7-553D9B9F4A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45099" y="1553369"/>
            <a:ext cx="1701800" cy="148193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E39C743-124E-4ED1-8147-16B673DA19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89568" y="1553369"/>
            <a:ext cx="1701800" cy="148193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464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our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D51-461F-4BF3-B83C-3319F4FEF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Four-column layout with subheadings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A65A-3F20-4CCD-AE7B-297E975BC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" y="1743647"/>
            <a:ext cx="2377440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D614-1324-4FC8-94DC-2BB58446A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598" y="2141554"/>
            <a:ext cx="2377440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E1A54-1330-4A91-B63D-5CFA63F9FF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74719" y="1743647"/>
            <a:ext cx="2377440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DC76-96C3-408F-9627-4D642BE1BDD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74719" y="2141554"/>
            <a:ext cx="2377440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7A6272-EB3F-49FE-8293-213DA74B2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9839" y="1743647"/>
            <a:ext cx="2377440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C7D216-B044-4089-8FA7-0E2598881E8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9840" y="2141554"/>
            <a:ext cx="2377440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70CBA4-9A7C-4AA6-80BD-DA7E39D56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4960" y="1743647"/>
            <a:ext cx="2377440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88FFD55-A15C-40BB-919A-289EBCA6F2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04960" y="2141554"/>
            <a:ext cx="2377440" cy="4068746"/>
          </a:xfrm>
        </p:spPr>
        <p:txBody>
          <a:bodyPr/>
          <a:lstStyle>
            <a:lvl1pPr marL="0" indent="0">
              <a:buNone/>
              <a:defRPr sz="1800"/>
            </a:lvl1pPr>
            <a:lvl2pPr marL="285750" indent="0">
              <a:buNone/>
              <a:defRPr sz="1600"/>
            </a:lvl2pPr>
            <a:lvl3pPr marL="628650" indent="0"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0D3C1B-0D24-4BCA-810C-31D050008A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643E-9D53-435F-9BF5-216545CC1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53553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Picture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FD460-44A4-4368-BEE3-4B57384F2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0300" y="1714500"/>
            <a:ext cx="5372100" cy="4495799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8F45C-51B3-4A66-AF8A-1A15D12571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598" y="1714501"/>
            <a:ext cx="5372101" cy="4495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descriptive text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CB9B7-F1A6-4E7E-9A44-4A1BF91C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DE8161-89FB-4C0E-91DC-BB077E8FD5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8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31D2-1E8A-4798-BD13-0606620FD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logo wall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976B-D5E7-498C-99B5-7AA17CD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4FF75-DBF1-4846-9B49-7424CC9B81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0841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A3F6BBD-CD6D-4350-B54B-BE6A362B5E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72359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03249D0-599C-470C-AF38-A23174D881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18014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94B0474-3C2B-4A1F-847C-77DB624767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45187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B3D3A2C-F2FE-4E58-9179-32ACA63A87E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90841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9DA6D6E-7CB2-43EC-A618-77FD5AC686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72359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D3BB708-38D6-4216-8681-62B5B129322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8014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95B1CF7-30AD-446D-BB48-437779BB20A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45187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39583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 wal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31D2-1E8A-4798-BD13-0606620FD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logo wall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976B-D5E7-498C-99B5-7AA17CD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11844-EDC2-4BBC-9655-791EDDE7A288}"/>
              </a:ext>
            </a:extLst>
          </p:cNvPr>
          <p:cNvSpPr/>
          <p:nvPr userDrawn="1"/>
        </p:nvSpPr>
        <p:spPr>
          <a:xfrm>
            <a:off x="0" y="1682496"/>
            <a:ext cx="12192000" cy="4242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4FF75-DBF1-4846-9B49-7424CC9B81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0841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A3F6BBD-CD6D-4350-B54B-BE6A362B5E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72359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03249D0-599C-470C-AF38-A23174D881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18014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94B0474-3C2B-4A1F-847C-77DB624767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45187" y="2194560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B3D3A2C-F2FE-4E58-9179-32ACA63A87E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90841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9DA6D6E-7CB2-43EC-A618-77FD5AC686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72359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D3BB708-38D6-4216-8681-62B5B129322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8014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95B1CF7-30AD-446D-BB48-437779BB20A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45187" y="4059936"/>
            <a:ext cx="1828800" cy="109728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 marL="285750" indent="0">
              <a:buNone/>
              <a:defRPr/>
            </a:lvl2pPr>
            <a:lvl3pPr marL="628650" indent="0">
              <a:buNone/>
              <a:defRPr/>
            </a:lvl3pPr>
            <a:lvl4pPr marL="858838" indent="0">
              <a:buNone/>
              <a:defRPr/>
            </a:lvl4pPr>
            <a:lvl5pPr marL="1030288" indent="0">
              <a:buNone/>
              <a:defRPr/>
            </a:lvl5pPr>
          </a:lstStyle>
          <a:p>
            <a:pPr lvl="0"/>
            <a:r>
              <a:rPr lang="en-US" dirty="0"/>
              <a:t>Click photo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962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1CB6-D820-4A96-8204-600D7D956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750401-572B-4B45-BF07-5D528B05F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14500"/>
            <a:ext cx="10972800" cy="4495800"/>
          </a:xfrm>
        </p:spPr>
        <p:txBody>
          <a:bodyPr/>
          <a:lstStyle>
            <a:lvl1pPr marL="0" indent="0">
              <a:spcAft>
                <a:spcPts val="3000"/>
              </a:spcAft>
              <a:buNone/>
              <a:defRPr sz="2400"/>
            </a:lvl1pPr>
            <a:lvl2pPr marL="0" indent="0">
              <a:spcAft>
                <a:spcPts val="3000"/>
              </a:spcAft>
              <a:buNone/>
              <a:defRPr sz="2400"/>
            </a:lvl2pPr>
            <a:lvl3pPr marL="0" indent="0">
              <a:spcAft>
                <a:spcPts val="3000"/>
              </a:spcAft>
              <a:buNone/>
              <a:defRPr sz="2400"/>
            </a:lvl3pPr>
            <a:lvl4pPr marL="0" indent="0">
              <a:spcAft>
                <a:spcPts val="3000"/>
              </a:spcAft>
              <a:buNone/>
              <a:defRPr sz="2400"/>
            </a:lvl4pPr>
            <a:lvl5pPr marL="0" indent="0">
              <a:spcAft>
                <a:spcPts val="3000"/>
              </a:spcAft>
              <a:buNone/>
              <a:defRPr sz="2400"/>
            </a:lvl5pPr>
          </a:lstStyle>
          <a:p>
            <a:pPr lvl="0"/>
            <a:r>
              <a:rPr lang="en-US" dirty="0"/>
              <a:t>Enter high-level agenda items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C0F27-F073-46C5-99AA-D6BC67A40F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14500"/>
            <a:ext cx="5248274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5" y="1714500"/>
            <a:ext cx="5248276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9EF5C-832F-4F15-B95C-60157E7B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133600"/>
            <a:ext cx="5248274" cy="40767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400"/>
            </a:lvl1pPr>
            <a:lvl2pPr marL="285750" indent="0">
              <a:spcAft>
                <a:spcPts val="1800"/>
              </a:spcAft>
              <a:buNone/>
              <a:defRPr sz="2000"/>
            </a:lvl2pPr>
            <a:lvl3pPr marL="628650" indent="0">
              <a:spcAft>
                <a:spcPts val="1800"/>
              </a:spcAft>
              <a:buNone/>
              <a:defRPr sz="1800"/>
            </a:lvl3pPr>
            <a:lvl4pPr marL="914400" indent="0">
              <a:spcAft>
                <a:spcPts val="1800"/>
              </a:spcAft>
              <a:buNone/>
              <a:defRPr sz="1600"/>
            </a:lvl4pPr>
            <a:lvl5pPr marL="1143000" indent="0">
              <a:spcAft>
                <a:spcPts val="1800"/>
              </a:spcAft>
              <a:buNone/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5" y="2133598"/>
            <a:ext cx="5248276" cy="40767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400"/>
            </a:lvl1pPr>
            <a:lvl2pPr marL="285750" indent="0">
              <a:spcAft>
                <a:spcPts val="1800"/>
              </a:spcAft>
              <a:buNone/>
              <a:defRPr sz="2000"/>
            </a:lvl2pPr>
            <a:lvl3pPr marL="628650" indent="0">
              <a:spcAft>
                <a:spcPts val="1800"/>
              </a:spcAft>
              <a:buNone/>
              <a:defRPr sz="1800"/>
            </a:lvl3pPr>
            <a:lvl4pPr marL="914400" indent="0">
              <a:spcAft>
                <a:spcPts val="1800"/>
              </a:spcAft>
              <a:buNone/>
              <a:defRPr sz="1600"/>
            </a:lvl4pPr>
            <a:lvl5pPr marL="1143000" indent="0">
              <a:spcAft>
                <a:spcPts val="1800"/>
              </a:spcAft>
              <a:buNone/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D7037-6014-41C7-AAA4-041F7B6E51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1455968"/>
            <a:ext cx="10972800" cy="258532"/>
          </a:xfrm>
        </p:spPr>
        <p:txBody>
          <a:bodyPr/>
          <a:lstStyle>
            <a:lvl1pPr marL="0" indent="0">
              <a:buNone/>
              <a:defRPr sz="1200" b="1" i="0" cap="all" spc="300" baseline="0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778C9A-1C98-4EC3-A992-895A3DF0E6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40" userDrawn="1">
          <p15:clr>
            <a:srgbClr val="9FCC3B"/>
          </p15:clr>
        </p15:guide>
        <p15:guide id="3" orient="horz" pos="1128" userDrawn="1">
          <p15:clr>
            <a:srgbClr val="9FCC3B"/>
          </p15:clr>
        </p15:guide>
        <p15:guide id="4" orient="horz" pos="13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,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Two-column, subtitle,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133601"/>
            <a:ext cx="5248274" cy="40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5" y="2133600"/>
            <a:ext cx="5248276" cy="40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8919E-8A8C-4C90-854E-20FDD2FCCD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1455968"/>
            <a:ext cx="10972800" cy="258532"/>
          </a:xfrm>
        </p:spPr>
        <p:txBody>
          <a:bodyPr/>
          <a:lstStyle>
            <a:lvl1pPr marL="0" indent="0">
              <a:buNone/>
              <a:defRPr sz="1200" b="1" i="0" cap="all" spc="300" baseline="0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4E16D6-76D0-4B95-931F-9F32F34A84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40" userDrawn="1">
          <p15:clr>
            <a:srgbClr val="9FCC3B"/>
          </p15:clr>
        </p15:guide>
        <p15:guide id="3" orient="horz" pos="1128" userDrawn="1">
          <p15:clr>
            <a:srgbClr val="9FCC3B"/>
          </p15:clr>
        </p15:guide>
        <p15:guide id="4" orient="horz" pos="134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7ECE-DA96-4373-B8B2-4E847C5AC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995221"/>
            <a:ext cx="8067261" cy="1900504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 dirty="0"/>
              <a:t>Enter quote here. Reposition quote mark graphics to frame the quote.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AB32ED6-534B-4417-86C2-7D43CBC5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36" y="1981200"/>
            <a:ext cx="309563" cy="3095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DE8EBE-FC95-451D-BADD-B5580296FA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4150" y="3274218"/>
            <a:ext cx="309563" cy="30956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C38951-92FB-41A4-A9D4-F3B7D3577E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" y="4127500"/>
            <a:ext cx="8067261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dirty="0"/>
              <a:t>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436BC0-B224-4E6F-99AF-155A3657C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4496832"/>
            <a:ext cx="8067261" cy="31393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Quoted person’s affiliation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867C9-C0CC-45E6-BDB6-5AAA8DF8A9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orient="horz" pos="259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233416-0B02-4443-8A4B-F72AB5B86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15E6F-C631-449B-B22F-53FD20C9E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18036"/>
            <a:ext cx="7823200" cy="1421928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Section layout: Enter section name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7A28E-616E-40DC-A93F-E9E9E4852138}"/>
              </a:ext>
            </a:extLst>
          </p:cNvPr>
          <p:cNvSpPr txBox="1"/>
          <p:nvPr userDrawn="1"/>
        </p:nvSpPr>
        <p:spPr>
          <a:xfrm>
            <a:off x="1141084" y="6389813"/>
            <a:ext cx="39372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/>
              <a:t>© 2023, Amazon Web Services, Inc. or its affiliates. All rights reserved. Amazon Confidential and Trademark.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E13C20-A770-495A-BA36-0CE111A9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5E28A0-3B8E-4865-89EE-429105F73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335089"/>
            <a:ext cx="348827" cy="2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10972800" cy="44958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here; or click icon to add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1AD4-FDAE-4E07-B685-874180F1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code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14500"/>
            <a:ext cx="5248274" cy="44958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5" y="1714500"/>
            <a:ext cx="5248276" cy="44958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E49C-423E-451A-A0D2-7D73F253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0820-803B-4C55-BA9E-AE3223753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56" y="3226552"/>
            <a:ext cx="6823869" cy="750238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Enter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9A66-7F1A-495E-B008-D2DB34B0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7951E-E6AB-4553-9142-A91D5BC58C21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667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Dem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5E6F-C631-449B-B22F-53FD20C9E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73436"/>
            <a:ext cx="7823200" cy="1311128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 dirty="0"/>
              <a:t>Video or demo divider: Enter “Video” or “Demo” here</a:t>
            </a:r>
          </a:p>
        </p:txBody>
      </p:sp>
    </p:spTree>
    <p:extLst>
      <p:ext uri="{BB962C8B-B14F-4D97-AF65-F5344CB8AC3E}">
        <p14:creationId xmlns:p14="http://schemas.microsoft.com/office/powerpoint/2010/main" val="32874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300D94-E16B-4268-9D8D-053D71D5D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100FBD5-D226-4B79-8009-A3AA42458FC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54864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8CF9-BF86-4458-BFA4-38F0F2DB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07AE9-2A8E-446F-AC5C-E522F1C0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A51E-0F08-4B7B-9A9F-00CF3AA31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4401"/>
            <a:ext cx="10972800" cy="535531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Content with caption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6EECF-7227-4AD4-BC6B-F6715716A8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10300" y="1714501"/>
            <a:ext cx="5372100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C0C8A-CCAE-4B98-91F0-838AA4F55C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598" y="1725611"/>
            <a:ext cx="5372101" cy="44846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descriptive text here</a:t>
            </a:r>
          </a:p>
        </p:txBody>
      </p:sp>
    </p:spTree>
    <p:extLst>
      <p:ext uri="{BB962C8B-B14F-4D97-AF65-F5344CB8AC3E}">
        <p14:creationId xmlns:p14="http://schemas.microsoft.com/office/powerpoint/2010/main" val="3854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E488766-D546-4AE2-8DD5-211B4D698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703823"/>
            <a:ext cx="1003173" cy="60018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FA190-394C-4586-A84A-BA2A677030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4" y="3621643"/>
            <a:ext cx="1981201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2D70F-F9C4-4C4C-A916-589EA4438C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3990975"/>
            <a:ext cx="1981201" cy="1270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3A1250-E885-4935-B98D-9C62E4E5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8911" y="3621643"/>
            <a:ext cx="1981201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F7E9957-AB07-4CE6-BD9E-3631EF6ED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8911" y="3990975"/>
            <a:ext cx="1981201" cy="1270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064B62F-5416-46A2-BBC6-945C362C6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3621643"/>
            <a:ext cx="1981201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BE44B1-E140-4E35-AF0B-41A3CDA5C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699" y="3990975"/>
            <a:ext cx="1981201" cy="1270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EBFA3-8C5E-448A-B03D-8DAAEBB407B0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6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950C10-454D-FE4C-9A5D-664D102CB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488766-D546-4AE2-8DD5-211B4D6982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703823"/>
            <a:ext cx="1003173" cy="60018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FA190-394C-4586-A84A-BA2A677030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4" y="3621643"/>
            <a:ext cx="1981201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2D70F-F9C4-4C4C-A916-589EA4438C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3990975"/>
            <a:ext cx="1981201" cy="1270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3A1250-E885-4935-B98D-9C62E4E5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8911" y="3621643"/>
            <a:ext cx="1981201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F7E9957-AB07-4CE6-BD9E-3631EF6ED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8911" y="3990975"/>
            <a:ext cx="1981201" cy="1270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064B62F-5416-46A2-BBC6-945C362C6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3621643"/>
            <a:ext cx="1981201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BE44B1-E140-4E35-AF0B-41A3CDA5C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699" y="3990975"/>
            <a:ext cx="1981201" cy="1270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4B491-619F-403A-8310-1D29C8690797}"/>
              </a:ext>
            </a:extLst>
          </p:cNvPr>
          <p:cNvSpPr txBox="1"/>
          <p:nvPr userDrawn="1"/>
        </p:nvSpPr>
        <p:spPr>
          <a:xfrm>
            <a:off x="504476" y="6389813"/>
            <a:ext cx="39372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chemeClr val="tx1"/>
                </a:solidFill>
              </a:rPr>
              <a:t>© 2023, Amazon Web Services, Inc. or its affiliates. All rights reserved. Amazon Confidential and Trademark.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EBFA3-8C5E-448A-B03D-8DAAEBB407B0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37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A33D-5535-4C9A-8FE3-B37ABA63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3D77A-024C-472F-B312-4E06A5BA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18982"/>
            <a:ext cx="10972800" cy="44913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D4DAD-D906-4444-864A-7CED33C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1DB-7406-41C8-A121-52D8D4484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2CA4B-F100-498A-9F95-D1048E98B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14399"/>
            <a:ext cx="285750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42DEB-18AA-41C3-A034-B81C20069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14399"/>
            <a:ext cx="7962900" cy="52959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A1474-147C-4D4E-B55D-24F747B2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1DB-7406-41C8-A121-52D8D4484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4731D4-24B7-407D-A119-09109E0E0D80}"/>
              </a:ext>
            </a:extLst>
          </p:cNvPr>
          <p:cNvSpPr txBox="1"/>
          <p:nvPr userDrawn="1"/>
        </p:nvSpPr>
        <p:spPr>
          <a:xfrm>
            <a:off x="3486150" y="2512370"/>
            <a:ext cx="7353300" cy="187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000" dirty="0">
                <a:latin typeface="+mj-lt"/>
              </a:rPr>
              <a:t>Do not use layouts after this slide.</a:t>
            </a:r>
            <a:br>
              <a:rPr lang="en-US" sz="6000" dirty="0">
                <a:latin typeface="+mj-lt"/>
              </a:rPr>
            </a:br>
            <a:r>
              <a:rPr lang="en-US" sz="2000" dirty="0">
                <a:latin typeface="+mj-lt"/>
              </a:rPr>
              <a:t>They are not part of the official template.</a:t>
            </a:r>
            <a:endParaRPr lang="en-US" sz="6000" dirty="0">
              <a:latin typeface="+mj-lt"/>
            </a:endParaRPr>
          </a:p>
        </p:txBody>
      </p:sp>
      <p:pic>
        <p:nvPicPr>
          <p:cNvPr id="7" name="Graphic 6" descr="Stop sign">
            <a:extLst>
              <a:ext uri="{FF2B5EF4-FFF2-40B4-BE49-F238E27FC236}">
                <a16:creationId xmlns:a16="http://schemas.microsoft.com/office/drawing/2014/main" id="{2E1D490C-0B7A-44B5-A2CC-975048311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6A91D7-A142-41A9-9775-90FA8A0EC8F4}"/>
              </a:ext>
            </a:extLst>
          </p:cNvPr>
          <p:cNvSpPr/>
          <p:nvPr userDrawn="1"/>
        </p:nvSpPr>
        <p:spPr>
          <a:xfrm>
            <a:off x="380999" y="6337300"/>
            <a:ext cx="4943475" cy="520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252AA-410C-4410-AE45-9D483892FCD8}"/>
              </a:ext>
            </a:extLst>
          </p:cNvPr>
          <p:cNvSpPr/>
          <p:nvPr userDrawn="1"/>
        </p:nvSpPr>
        <p:spPr>
          <a:xfrm>
            <a:off x="380999" y="163722"/>
            <a:ext cx="4943475" cy="520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8CF9-BF86-4458-BFA4-38F0F2DB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13DF-CEC6-4F46-9CD4-5ED4A416A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55968"/>
            <a:ext cx="10972800" cy="258532"/>
          </a:xfrm>
        </p:spPr>
        <p:txBody>
          <a:bodyPr/>
          <a:lstStyle>
            <a:lvl1pPr marL="0" indent="0">
              <a:buNone/>
              <a:defRPr sz="1200" b="1" i="0" cap="all" spc="300" baseline="0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78479-5E5D-4B94-9958-5C40D64BED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B167B-71A0-4735-93B6-5A034F89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10972800" cy="44958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1B74-659E-4EB1-8DB0-B962093F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bulleted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10972800" cy="4495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DE2B-5658-4ECD-9AB5-497E1D05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133600"/>
            <a:ext cx="10972800" cy="40767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CBB3C-A513-466E-B53F-E5E578126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55968"/>
            <a:ext cx="10972800" cy="258532"/>
          </a:xfrm>
        </p:spPr>
        <p:txBody>
          <a:bodyPr/>
          <a:lstStyle>
            <a:lvl1pPr marL="0" indent="0">
              <a:buNone/>
              <a:defRPr sz="1200" b="1" i="0" cap="all" spc="300" baseline="0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AFA98-7BE3-48BD-9D56-EE4F5EEB2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 userDrawn="1">
          <p15:clr>
            <a:srgbClr val="9FCC3B"/>
          </p15:clr>
        </p15:guide>
        <p15:guide id="2" orient="horz" pos="1128" userDrawn="1">
          <p15:clr>
            <a:srgbClr val="9FCC3B"/>
          </p15:clr>
        </p15:guide>
        <p15:guide id="3" orient="horz" pos="13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bulleted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72800" cy="4229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73DDF9C-7004-4F4E-8707-3F8553760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57034"/>
            <a:ext cx="10972800" cy="258532"/>
          </a:xfrm>
        </p:spPr>
        <p:txBody>
          <a:bodyPr/>
          <a:lstStyle>
            <a:lvl1pPr marL="0" indent="0">
              <a:buNone/>
              <a:defRPr sz="1200" b="1" i="0" cap="all" spc="300" baseline="0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270F7-2BCA-4119-8F34-BD17AB29E1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 userDrawn="1">
          <p15:clr>
            <a:srgbClr val="9FCC3B"/>
          </p15:clr>
        </p15:guide>
        <p15:guide id="2" orient="horz" pos="1128" userDrawn="1">
          <p15:clr>
            <a:srgbClr val="9FCC3B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6CC99-EC41-4647-BD17-9EFC9AA4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28EF9-1BCD-42D2-8B21-6150BBD8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18983"/>
            <a:ext cx="10972800" cy="220368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5A29-F4EF-4A12-9095-1B88A1BD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B08AA2C-B509-4BA9-B3D5-46E288298CEC}"/>
              </a:ext>
            </a:extLst>
          </p:cNvPr>
          <p:cNvSpPr txBox="1">
            <a:spLocks/>
          </p:cNvSpPr>
          <p:nvPr userDrawn="1"/>
        </p:nvSpPr>
        <p:spPr>
          <a:xfrm>
            <a:off x="609600" y="324282"/>
            <a:ext cx="10972800" cy="241300"/>
          </a:xfrm>
          <a:prstGeom prst="rect">
            <a:avLst/>
          </a:prstGeom>
          <a:solidFill>
            <a:schemeClr val="bg2"/>
          </a:solidFill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90000"/>
              <a:buFont typeface="Amazon Ember" panose="020B0603020204020204" pitchFamily="34" charset="0"/>
              <a:buNone/>
              <a:defRPr sz="1000" b="0" kern="1200" cap="all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 this Presentation Header IN SLIDE MASTER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1CF42-1C9C-47C2-AE41-78BE145251DB}"/>
              </a:ext>
            </a:extLst>
          </p:cNvPr>
          <p:cNvSpPr txBox="1"/>
          <p:nvPr userDrawn="1"/>
        </p:nvSpPr>
        <p:spPr>
          <a:xfrm>
            <a:off x="1141084" y="6389813"/>
            <a:ext cx="39372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/>
              <a:t>© 2023, Amazon Web Services, Inc. or its affiliates. All rights reserved. Amazon Confidential and Trademark.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4F7D2-009A-40A3-9C6D-5D576E0365C6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335089"/>
            <a:ext cx="348827" cy="2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8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661" r:id="rId2"/>
    <p:sldLayoutId id="2147483654" r:id="rId3"/>
    <p:sldLayoutId id="2147483663" r:id="rId4"/>
    <p:sldLayoutId id="2147483655" r:id="rId5"/>
    <p:sldLayoutId id="2147483650" r:id="rId6"/>
    <p:sldLayoutId id="2147483664" r:id="rId7"/>
    <p:sldLayoutId id="2147483666" r:id="rId8"/>
    <p:sldLayoutId id="2147483667" r:id="rId9"/>
    <p:sldLayoutId id="2147483665" r:id="rId10"/>
    <p:sldLayoutId id="2147483668" r:id="rId11"/>
    <p:sldLayoutId id="2147483653" r:id="rId12"/>
    <p:sldLayoutId id="2147483689" r:id="rId13"/>
    <p:sldLayoutId id="2147483691" r:id="rId14"/>
    <p:sldLayoutId id="2147483690" r:id="rId15"/>
    <p:sldLayoutId id="2147483657" r:id="rId16"/>
    <p:sldLayoutId id="2147483692" r:id="rId17"/>
    <p:sldLayoutId id="2147483694" r:id="rId18"/>
    <p:sldLayoutId id="2147483693" r:id="rId19"/>
    <p:sldLayoutId id="2147483652" r:id="rId20"/>
    <p:sldLayoutId id="2147483669" r:id="rId21"/>
    <p:sldLayoutId id="2147483670" r:id="rId22"/>
    <p:sldLayoutId id="2147483673" r:id="rId23"/>
    <p:sldLayoutId id="2147483715" r:id="rId24"/>
    <p:sldLayoutId id="2147483671" r:id="rId25"/>
    <p:sldLayoutId id="2147483672" r:id="rId26"/>
    <p:sldLayoutId id="2147483695" r:id="rId27"/>
    <p:sldLayoutId id="2147483674" r:id="rId28"/>
    <p:sldLayoutId id="2147483675" r:id="rId29"/>
    <p:sldLayoutId id="2147483656" r:id="rId30"/>
    <p:sldLayoutId id="2147483676" r:id="rId31"/>
    <p:sldLayoutId id="2147483720" r:id="rId32"/>
    <p:sldLayoutId id="2147483707" r:id="rId33"/>
    <p:sldLayoutId id="2147483708" r:id="rId34"/>
    <p:sldLayoutId id="214748367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Amazon Ember Display" panose="020F06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SzPct val="90000"/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mazon Ember Display" panose="020F0603020204020204" pitchFamily="34" charset="0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SzPct val="90000"/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mazon Ember Display" panose="020F0603020204020204" pitchFamily="34" charset="0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mazon Ember" panose="020B0603020204020204" pitchFamily="34" charset="0"/>
        <a:buChar char="–"/>
        <a:defRPr sz="2000" kern="1200" baseline="0">
          <a:solidFill>
            <a:schemeClr val="tx1"/>
          </a:solidFill>
          <a:latin typeface="Amazon Ember Display" panose="020F0603020204020204" pitchFamily="34" charset="0"/>
          <a:ea typeface="+mn-ea"/>
          <a:cs typeface="+mn-cs"/>
        </a:defRPr>
      </a:lvl3pPr>
      <a:lvl4pPr marL="1030288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mazon Ember Display" panose="020F0603020204020204" pitchFamily="34" charset="0"/>
          <a:ea typeface="+mn-ea"/>
          <a:cs typeface="+mn-cs"/>
        </a:defRPr>
      </a:lvl4pPr>
      <a:lvl5pPr marL="1201738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mazon Ember Display" panose="020F06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  <p15:guide id="5" orient="horz" pos="1080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13" Type="http://schemas.openxmlformats.org/officeDocument/2006/relationships/hyperlink" Target="https://w.amazon.com/bin/view/AWS_Event_Content_Editing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s://356labs.com/podcast/" TargetMode="External"/><Relationship Id="rId12" Type="http://schemas.openxmlformats.org/officeDocument/2006/relationships/image" Target="../media/image48.png"/><Relationship Id="rId2" Type="http://schemas.openxmlformats.org/officeDocument/2006/relationships/hyperlink" Target="http://barcodes.corp.amazon.com/api/qr/http%3A%2F%2Fbarcodes.corp.amazon.com%2Findex.html%23q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learning/paths/master-microsoft-powerpoint?trk=learning-serp_learning_search-card&amp;upsellOrderOrigin=homepage-learning_learning-search-bar_search-submit" TargetMode="External"/><Relationship Id="rId11" Type="http://schemas.openxmlformats.org/officeDocument/2006/relationships/hyperlink" Target="NULL" TargetMode="External"/><Relationship Id="rId5" Type="http://schemas.openxmlformats.org/officeDocument/2006/relationships/hyperlink" Target="https://support.microsoft.com/en-us/powerpoint" TargetMode="External"/><Relationship Id="rId15" Type="http://schemas.openxmlformats.org/officeDocument/2006/relationships/image" Target="../media/image50.svg"/><Relationship Id="rId10" Type="http://schemas.openxmlformats.org/officeDocument/2006/relationships/hyperlink" Target="https://www.brightcarbon.com/events/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47.png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amazon.com/aws/video-guidelines-2/video-tenents/" TargetMode="External"/><Relationship Id="rId2" Type="http://schemas.openxmlformats.org/officeDocument/2006/relationships/hyperlink" Target="https://w.amazon.com/bin/view/AWS/GlobalEventsDesign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" TargetMode="External"/><Relationship Id="rId2" Type="http://schemas.openxmlformats.org/officeDocument/2006/relationships/hyperlink" Target="https://www.w3.org/WAI/WCAG21/Understanding/contrast-minimum.html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architecture/icons/" TargetMode="External"/><Relationship Id="rId3" Type="http://schemas.openxmlformats.org/officeDocument/2006/relationships/hyperlink" Target="https://brand.amazon.com/aws/" TargetMode="External"/><Relationship Id="rId7" Type="http://schemas.openxmlformats.org/officeDocument/2006/relationships/hyperlink" Target="https://spark.adobe.com/page/cnvHGbPyCWn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reeway.amazon.com/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58.jpe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A97E23F-85FD-4125-BB1E-C9BDAC5E7E96}"/>
              </a:ext>
            </a:extLst>
          </p:cNvPr>
          <p:cNvSpPr txBox="1">
            <a:spLocks/>
          </p:cNvSpPr>
          <p:nvPr/>
        </p:nvSpPr>
        <p:spPr>
          <a:xfrm>
            <a:off x="609600" y="1711804"/>
            <a:ext cx="10972800" cy="419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/>
              <a:t>Cover slide and divider slide options</a:t>
            </a:r>
            <a:br>
              <a:rPr lang="en-US" sz="2400" b="1"/>
            </a:br>
            <a:r>
              <a:rPr lang="en-US" sz="1600"/>
              <a:t>Mix and match the cover slides with the divider slides. </a:t>
            </a:r>
            <a:br>
              <a:rPr lang="en-US" sz="1600"/>
            </a:br>
            <a:r>
              <a:rPr lang="en-US" sz="1600"/>
              <a:t>You can use any combination of block composition backgrounds.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b="1"/>
              <a:t>Content slides</a:t>
            </a:r>
            <a:br>
              <a:rPr lang="en-US" sz="2400" b="1"/>
            </a:br>
            <a:r>
              <a:rPr lang="en-US" sz="1600"/>
              <a:t>Use these empty layouts to build your deck. A sample of the options </a:t>
            </a:r>
            <a:br>
              <a:rPr lang="en-US" sz="1600"/>
            </a:br>
            <a:r>
              <a:rPr lang="en-US" sz="1600"/>
              <a:t>are shown. You can add or change layouts on the </a:t>
            </a:r>
            <a:r>
              <a:rPr lang="en-US" sz="1600" b="1"/>
              <a:t>Home</a:t>
            </a:r>
            <a:r>
              <a:rPr lang="en-US" sz="1600"/>
              <a:t> tab.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b="1"/>
              <a:t>Examples of application</a:t>
            </a:r>
            <a:br>
              <a:rPr lang="en-US" sz="2400" b="1"/>
            </a:br>
            <a:r>
              <a:rPr lang="en-US" sz="1600"/>
              <a:t>Refer to these slides for examples of how to use the layouts.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b="1"/>
              <a:t>Reference</a:t>
            </a:r>
            <a:br>
              <a:rPr lang="en-US" sz="2400" b="1"/>
            </a:br>
            <a:r>
              <a:rPr lang="en-US" sz="1600"/>
              <a:t>Instructions for formatting your tables; more resources for PowerPoint.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AF8C56-ACB8-4760-A95E-49D9806D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template includes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75925-4F2C-F844-B3CB-1908BDDF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2E06-DEFE-A718-08BD-631C4C34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Insights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2BE01-99A8-91AA-D78C-0DF57A1F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00" y="1694408"/>
            <a:ext cx="10972800" cy="40503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Engagement Program designed to delivery quicker customer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focuses on working backwards from Business Outcomes into a possible Technical Solution and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Executed at multiple levels of the organization to gain buy-in and give the best chance for success as you transition from design into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Curantis leveraged Gain Insights over a two-month period in order to accelerate our Modernization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focused on unifying our data so that we could accomplish the following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Achieve a single source of truth our EHR Data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a common, content and contract standards API for our customers and internal developers in an effort to achieve a higher level of Interoperability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Deliver insights to our customers faster via Analytics, Reporting and Predications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D7BC1-AB19-3F2E-DDCC-B3D8D8DB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</p:spPr>
        <p:txBody>
          <a:bodyPr vert="horz" wrap="square" lIns="0" tIns="45720" rIns="0" bIns="45720" rtlCol="0" anchor="t" anchorCtr="0">
            <a:normAutofit/>
          </a:bodyPr>
          <a:lstStyle/>
          <a:p>
            <a:r>
              <a:rPr lang="en-US" b="1" i="0" kern="1200" baseline="0" dirty="0">
                <a:latin typeface="Amazon Ember Display" panose="020F0603020204020204" pitchFamily="34" charset="0"/>
                <a:ea typeface="+mj-ea"/>
                <a:cs typeface="+mj-cs"/>
              </a:rPr>
              <a:t>Unifying Our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4D151-2646-4730-9366-558CC73DC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457034"/>
            <a:ext cx="10972800" cy="258532"/>
          </a:xfr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b="1" i="0" kern="1200" cap="all" spc="300" baseline="0">
                <a:latin typeface="Amazon Ember Display" panose="020F0603020204020204" pitchFamily="34" charset="0"/>
                <a:ea typeface="+mn-ea"/>
                <a:cs typeface="+mn-cs"/>
              </a:rPr>
              <a:t>HealthLake as our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29200" y="62895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4B8DE2-A4E8-46E4-8BBF-D75455EFF32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C9B2AC0A-4C8A-91F4-50D3-5E8282776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191672"/>
              </p:ext>
            </p:extLst>
          </p:nvPr>
        </p:nvGraphicFramePr>
        <p:xfrm>
          <a:off x="609600" y="1981200"/>
          <a:ext cx="10972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7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3283E5-C6EA-0175-4693-71E49935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 baseline="0" dirty="0">
                <a:latin typeface="Amazon Ember Display" panose="020F0603020204020204" pitchFamily="34" charset="0"/>
                <a:ea typeface="+mj-ea"/>
                <a:cs typeface="+mj-cs"/>
              </a:rPr>
              <a:t>Unifying Our Data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D1327-830A-9FC1-5C71-BA1E032FE7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28B7E6A4-6ABB-37E5-CC07-7C5BFE855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75773" y="1555463"/>
            <a:ext cx="8040453" cy="4628505"/>
          </a:xfrm>
          <a:noFill/>
        </p:spPr>
      </p:pic>
    </p:spTree>
    <p:extLst>
      <p:ext uri="{BB962C8B-B14F-4D97-AF65-F5344CB8AC3E}">
        <p14:creationId xmlns:p14="http://schemas.microsoft.com/office/powerpoint/2010/main" val="40166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</p:spPr>
        <p:txBody>
          <a:bodyPr vert="horz" wrap="square" lIns="0" tIns="45720" rIns="0" bIns="45720" rtlCol="0" anchor="t" anchorCtr="0">
            <a:normAutofit/>
          </a:bodyPr>
          <a:lstStyle/>
          <a:p>
            <a:r>
              <a:rPr lang="en-US" b="1" i="0" kern="1200" baseline="0" dirty="0">
                <a:latin typeface="Amazon Ember Display" panose="020F0603020204020204" pitchFamily="34" charset="0"/>
                <a:ea typeface="+mj-ea"/>
                <a:cs typeface="+mj-cs"/>
              </a:rPr>
              <a:t>Unifying Our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200" y="62895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4B8DE2-A4E8-46E4-8BBF-D75455EFF32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D5AD0-4BA8-D641-5C4E-9E9121421858}"/>
              </a:ext>
            </a:extLst>
          </p:cNvPr>
          <p:cNvSpPr txBox="1"/>
          <p:nvPr/>
        </p:nvSpPr>
        <p:spPr>
          <a:xfrm>
            <a:off x="5664200" y="3073400"/>
            <a:ext cx="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40A9F7D-69F5-6B48-559F-85CC08ABD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897418"/>
              </p:ext>
            </p:extLst>
          </p:nvPr>
        </p:nvGraphicFramePr>
        <p:xfrm>
          <a:off x="711200" y="1795991"/>
          <a:ext cx="5194300" cy="37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C8B66AC-6A47-1A59-564D-F9F5F50A1BF9}"/>
              </a:ext>
            </a:extLst>
          </p:cNvPr>
          <p:cNvSpPr txBox="1"/>
          <p:nvPr/>
        </p:nvSpPr>
        <p:spPr>
          <a:xfrm>
            <a:off x="6286502" y="2103904"/>
            <a:ext cx="4787900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Start with standardizing AWS Serverless Building Blocks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Standardize on common languages and frameworks so that code and patterns look the same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Innovate where the logic matters in providing value and differentiation to our customers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65F3BAD-C95D-9DFF-C033-6DBDFBBC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2" y="1679307"/>
            <a:ext cx="4571998" cy="646331"/>
          </a:xfrm>
        </p:spPr>
        <p:txBody>
          <a:bodyPr/>
          <a:lstStyle/>
          <a:p>
            <a:r>
              <a:rPr lang="en-US" dirty="0"/>
              <a:t>Be Intentional about Team Choices</a:t>
            </a:r>
          </a:p>
        </p:txBody>
      </p:sp>
    </p:spTree>
    <p:extLst>
      <p:ext uri="{BB962C8B-B14F-4D97-AF65-F5344CB8AC3E}">
        <p14:creationId xmlns:p14="http://schemas.microsoft.com/office/powerpoint/2010/main" val="10044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</p:spPr>
        <p:txBody>
          <a:bodyPr vert="horz" wrap="square" lIns="0" tIns="45720" rIns="0" bIns="45720" rtlCol="0" anchor="t" anchorCtr="0">
            <a:normAutofit/>
          </a:bodyPr>
          <a:lstStyle/>
          <a:p>
            <a:r>
              <a:rPr lang="en-US" b="1" i="0" kern="1200" baseline="0" dirty="0">
                <a:latin typeface="Amazon Ember Display" panose="020F0603020204020204" pitchFamily="34" charset="0"/>
                <a:ea typeface="+mj-ea"/>
                <a:cs typeface="+mj-cs"/>
              </a:rPr>
              <a:t>Use Cases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7E07588-5597-B1E1-6A81-024626F4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43647"/>
            <a:ext cx="5248656" cy="369332"/>
          </a:xfrm>
        </p:spPr>
        <p:txBody>
          <a:bodyPr vert="horz" wrap="square" lIns="0" tIns="45720" rIns="0" bIns="45720" rtlCol="0" anchor="t">
            <a:normAutofit/>
          </a:bodyPr>
          <a:lstStyle/>
          <a:p>
            <a:r>
              <a:rPr lang="en-US" b="1" kern="1200" baseline="0">
                <a:latin typeface="Amazon Ember Display" panose="020F0603020204020204" pitchFamily="34" charset="0"/>
                <a:ea typeface="+mn-ea"/>
                <a:cs typeface="+mn-cs"/>
              </a:rPr>
              <a:t>Interoperability, Analytics,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663ED-DC65-B061-0F00-C7F032CD3F44}"/>
              </a:ext>
            </a:extLst>
          </p:cNvPr>
          <p:cNvSpPr txBox="1"/>
          <p:nvPr/>
        </p:nvSpPr>
        <p:spPr>
          <a:xfrm>
            <a:off x="609598" y="2141554"/>
            <a:ext cx="5248656" cy="4068746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pPr marL="57150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mazon Ember Display" panose="020F0603020204020204" pitchFamily="34" charset="0"/>
              </a:rPr>
              <a:t>Improving Clinicians visibility into patient decline and outcomes</a:t>
            </a:r>
          </a:p>
          <a:p>
            <a:pPr marL="57150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mazon Ember Display" panose="020F0603020204020204" pitchFamily="34" charset="0"/>
              </a:rPr>
              <a:t>Provide real time insights for operators that run their agencies from a staffing and billing/claims perspective </a:t>
            </a:r>
          </a:p>
          <a:p>
            <a:pPr marL="57150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mazon Ember Display" panose="020F0603020204020204" pitchFamily="34" charset="0"/>
              </a:rPr>
              <a:t>Extend our core system internally and externally via FHIR standards, Event-Driven approach and public APIs</a:t>
            </a:r>
          </a:p>
          <a:p>
            <a:pPr marL="57150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mazon Ember Display" panose="020F0603020204020204" pitchFamily="34" charset="0"/>
              </a:rPr>
              <a:t>Enhance patient workflow and plan of care decisions by leveraging Predictive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200" y="62895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4B8DE2-A4E8-46E4-8BBF-D75455EFF32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D5AD0-4BA8-D641-5C4E-9E9121421858}"/>
              </a:ext>
            </a:extLst>
          </p:cNvPr>
          <p:cNvSpPr txBox="1"/>
          <p:nvPr/>
        </p:nvSpPr>
        <p:spPr>
          <a:xfrm>
            <a:off x="5664200" y="3073400"/>
            <a:ext cx="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9DE683-CFD5-C754-492D-5DFC3C408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27941"/>
              </p:ext>
            </p:extLst>
          </p:nvPr>
        </p:nvGraphicFramePr>
        <p:xfrm>
          <a:off x="6333747" y="1871677"/>
          <a:ext cx="5248656" cy="406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3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</p:spPr>
        <p:txBody>
          <a:bodyPr vert="horz" wrap="square" lIns="0" tIns="45720" rIns="0" bIns="45720" rtlCol="0" anchor="t" anchorCtr="0">
            <a:normAutofit/>
          </a:bodyPr>
          <a:lstStyle/>
          <a:p>
            <a:r>
              <a:rPr lang="en-US" dirty="0"/>
              <a:t>Where We are Headed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200" y="62895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4B8DE2-A4E8-46E4-8BBF-D75455EFF32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D5AD0-4BA8-D641-5C4E-9E9121421858}"/>
              </a:ext>
            </a:extLst>
          </p:cNvPr>
          <p:cNvSpPr txBox="1"/>
          <p:nvPr/>
        </p:nvSpPr>
        <p:spPr>
          <a:xfrm>
            <a:off x="5664200" y="3073400"/>
            <a:ext cx="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12" name="Diagram 5">
            <a:extLst>
              <a:ext uri="{FF2B5EF4-FFF2-40B4-BE49-F238E27FC236}">
                <a16:creationId xmlns:a16="http://schemas.microsoft.com/office/drawing/2014/main" id="{B23788AF-FFB3-CB6F-0AC7-DC5E06082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220293"/>
              </p:ext>
            </p:extLst>
          </p:nvPr>
        </p:nvGraphicFramePr>
        <p:xfrm>
          <a:off x="609600" y="2421608"/>
          <a:ext cx="10972800" cy="378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66EE12-6198-3B3C-DEDD-1E41AD53145F}"/>
              </a:ext>
            </a:extLst>
          </p:cNvPr>
          <p:cNvSpPr txBox="1"/>
          <p:nvPr/>
        </p:nvSpPr>
        <p:spPr>
          <a:xfrm flipH="1">
            <a:off x="609600" y="1751104"/>
            <a:ext cx="108131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/>
              <a:t>Built for growth and preparing for an aging population in addition to a modern caregiver population</a:t>
            </a:r>
          </a:p>
        </p:txBody>
      </p:sp>
    </p:spTree>
    <p:extLst>
      <p:ext uri="{BB962C8B-B14F-4D97-AF65-F5344CB8AC3E}">
        <p14:creationId xmlns:p14="http://schemas.microsoft.com/office/powerpoint/2010/main" val="40511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17DF77-DBC5-4E7B-B794-6541CAB63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A04EC6-3569-4569-84DA-C4D7DE8EA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364F55-8A3E-4D59-87DC-71884C507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4ACEFE-3841-4E6A-8DB7-CB3ADE5BC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19BBAF-0FBB-47A7-800D-9FBA4D492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96A05A-2396-4258-99A6-BD6CD450A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slides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the template in action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F452F26-8DB6-44AD-8938-7E858D3C7DB3}"/>
              </a:ext>
            </a:extLst>
          </p:cNvPr>
          <p:cNvSpPr txBox="1">
            <a:spLocks/>
          </p:cNvSpPr>
          <p:nvPr/>
        </p:nvSpPr>
        <p:spPr>
          <a:xfrm>
            <a:off x="609598" y="4349712"/>
            <a:ext cx="379730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None/>
              <a:defRPr sz="2000" b="0" i="0" kern="1200" cap="none" spc="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Ana Carolina Silva (she/her)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5283B1-9816-4AC2-9398-1C6F211D5230}"/>
              </a:ext>
            </a:extLst>
          </p:cNvPr>
          <p:cNvSpPr txBox="1">
            <a:spLocks/>
          </p:cNvSpPr>
          <p:nvPr/>
        </p:nvSpPr>
        <p:spPr>
          <a:xfrm>
            <a:off x="609598" y="4762500"/>
            <a:ext cx="3797302" cy="574003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Senior Solutions Architect</a:t>
            </a:r>
          </a:p>
          <a:p>
            <a:r>
              <a:rPr lang="en-US"/>
              <a:t>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481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we were</a:t>
            </a:r>
          </a:p>
          <a:p>
            <a:r>
              <a:rPr lang="en-US" dirty="0"/>
              <a:t>Our roadmap to the solution</a:t>
            </a:r>
          </a:p>
          <a:p>
            <a:r>
              <a:rPr lang="en-US" dirty="0"/>
              <a:t>Key steps we took and decisions we made</a:t>
            </a:r>
          </a:p>
          <a:p>
            <a:r>
              <a:rPr lang="en-US" dirty="0"/>
              <a:t>How we solved the problem</a:t>
            </a:r>
          </a:p>
          <a:p>
            <a:r>
              <a:rPr lang="en-US" dirty="0"/>
              <a:t>Where we are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FB9E29-FDE6-344C-9A78-5A9A5CBCCE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21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71700"/>
            <a:ext cx="4933950" cy="4038599"/>
          </a:xfrm>
        </p:spPr>
        <p:txBody>
          <a:bodyPr/>
          <a:lstStyle/>
          <a:p>
            <a:r>
              <a:rPr lang="en-US" dirty="0"/>
              <a:t>Are customer-focused</a:t>
            </a:r>
          </a:p>
          <a:p>
            <a:r>
              <a:rPr lang="en-US" dirty="0"/>
              <a:t>Are true to the abstract</a:t>
            </a:r>
          </a:p>
          <a:p>
            <a:r>
              <a:rPr lang="en-US" dirty="0"/>
              <a:t>Tell a story</a:t>
            </a:r>
          </a:p>
          <a:p>
            <a:r>
              <a:rPr lang="en-US" dirty="0"/>
              <a:t>Provide clear takeaways</a:t>
            </a:r>
          </a:p>
          <a:p>
            <a:r>
              <a:rPr lang="en-US" dirty="0"/>
              <a:t>Have simple visuals and one message per slide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9BCC0D8-0441-4C02-9605-5AFEDA8E9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" b="147"/>
          <a:stretch/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ED3752-4830-468B-BC09-C0EE3FC4052E}"/>
              </a:ext>
            </a:extLst>
          </p:cNvPr>
          <p:cNvSpPr/>
          <p:nvPr/>
        </p:nvSpPr>
        <p:spPr>
          <a:xfrm>
            <a:off x="6248399" y="0"/>
            <a:ext cx="5943601" cy="4470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1000">
                <a:schemeClr val="accent6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E856A-54C3-C34C-8440-7756C57BE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C20B31-5EC1-4BED-88AA-10BD39AB6F87}"/>
              </a:ext>
            </a:extLst>
          </p:cNvPr>
          <p:cNvSpPr txBox="1">
            <a:spLocks/>
          </p:cNvSpPr>
          <p:nvPr/>
        </p:nvSpPr>
        <p:spPr>
          <a:xfrm>
            <a:off x="609600" y="1711804"/>
            <a:ext cx="10972800" cy="1758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600" dirty="0"/>
              <a:t>Go to </a:t>
            </a:r>
            <a:r>
              <a:rPr lang="en-US" sz="1600" b="1" dirty="0"/>
              <a:t>View</a:t>
            </a:r>
            <a:r>
              <a:rPr lang="en-US" sz="1600" dirty="0"/>
              <a:t> &gt; </a:t>
            </a:r>
            <a:r>
              <a:rPr lang="en-US" sz="1600" b="1" dirty="0"/>
              <a:t>Slide Master </a:t>
            </a:r>
            <a:r>
              <a:rPr lang="en-US" sz="1600" dirty="0"/>
              <a:t>(button on ribbon)</a:t>
            </a:r>
          </a:p>
          <a:p>
            <a:pPr>
              <a:spcAft>
                <a:spcPts val="1800"/>
              </a:spcAft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The master slide is the very first one in the Slide Master view (below.)</a:t>
            </a:r>
          </a:p>
          <a:p>
            <a:pPr>
              <a:spcAft>
                <a:spcPts val="1800"/>
              </a:spcAft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You can edit or delete the document title and page numbers here. </a:t>
            </a:r>
            <a:b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All changes will flow down to the child page layouts.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7EB6D-DFB9-409E-BD61-55E23928E4DC}"/>
              </a:ext>
            </a:extLst>
          </p:cNvPr>
          <p:cNvSpPr txBox="1"/>
          <p:nvPr/>
        </p:nvSpPr>
        <p:spPr>
          <a:xfrm>
            <a:off x="5340928" y="4621576"/>
            <a:ext cx="2913219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600" dirty="0">
                <a:solidFill>
                  <a:schemeClr val="accent4"/>
                </a:solidFill>
              </a:rPr>
              <a:t>If you don’t want the document title on every slide, delete from the slide master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3F7A68-65CD-4387-A54A-ED8049E0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master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36331-7105-A84D-99C2-144D1657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9FC88-AEDD-BD4F-B56F-21FE10EE9B6B}"/>
              </a:ext>
            </a:extLst>
          </p:cNvPr>
          <p:cNvGrpSpPr/>
          <p:nvPr/>
        </p:nvGrpSpPr>
        <p:grpSpPr>
          <a:xfrm>
            <a:off x="628211" y="3613263"/>
            <a:ext cx="4427263" cy="2405004"/>
            <a:chOff x="628211" y="3613263"/>
            <a:chExt cx="4427263" cy="2405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9AD7A7-5131-42C1-8DDA-EF3D5C92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11" y="3613263"/>
              <a:ext cx="4427263" cy="2405004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21DAAE-0D58-8140-A4F4-1034B187A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779" y="5245807"/>
              <a:ext cx="1256886" cy="707519"/>
            </a:xfrm>
            <a:prstGeom prst="rect">
              <a:avLst/>
            </a:prstGeom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8846D1-E3CE-465B-90E9-2CB8A3566063}"/>
              </a:ext>
            </a:extLst>
          </p:cNvPr>
          <p:cNvCxnSpPr>
            <a:cxnSpLocks/>
          </p:cNvCxnSpPr>
          <p:nvPr/>
        </p:nvCxnSpPr>
        <p:spPr>
          <a:xfrm flipH="1">
            <a:off x="4734111" y="4791078"/>
            <a:ext cx="493614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F97F47-45F8-41EB-918E-9C355718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7CCA91-2B45-404E-9A1B-2B2719727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main point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EE774-88B3-4B97-BC3B-DC45AB39D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8" y="2141554"/>
            <a:ext cx="2377440" cy="1089529"/>
          </a:xfrm>
        </p:spPr>
        <p:txBody>
          <a:bodyPr/>
          <a:lstStyle/>
          <a:p>
            <a:r>
              <a:rPr lang="en-US" dirty="0"/>
              <a:t>Have one main point for your presentation and one supporting point for each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514678-B9E3-40E1-8434-4891925AF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3294" y="1743647"/>
            <a:ext cx="2377440" cy="369332"/>
          </a:xfrm>
        </p:spPr>
        <p:txBody>
          <a:bodyPr/>
          <a:lstStyle/>
          <a:p>
            <a:r>
              <a:rPr lang="en-US" dirty="0"/>
              <a:t>Use images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88B305-E252-4A2A-8DB2-7E7BBF3E0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03294" y="2141554"/>
            <a:ext cx="2125981" cy="840230"/>
          </a:xfrm>
        </p:spPr>
        <p:txBody>
          <a:bodyPr/>
          <a:lstStyle/>
          <a:p>
            <a:r>
              <a:rPr lang="en-US" dirty="0"/>
              <a:t>Use images and clear data to explain your message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50128-FCE1-449A-876D-5C99F5EC3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6B0363-0955-408B-BAB1-5920DA63EE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9840" y="2141554"/>
            <a:ext cx="2148840" cy="1089529"/>
          </a:xfrm>
        </p:spPr>
        <p:txBody>
          <a:bodyPr/>
          <a:lstStyle/>
          <a:p>
            <a:r>
              <a:rPr lang="en-US" dirty="0"/>
              <a:t>Highlight the most important content in the presentation and on each 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4CA2EB-54E6-4F2B-84C6-4F24439AE3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Only essentials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350491-848D-4F6C-BF94-A9B3BE1F60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4960" y="2141554"/>
            <a:ext cx="2148840" cy="840230"/>
          </a:xfrm>
        </p:spPr>
        <p:txBody>
          <a:bodyPr/>
          <a:lstStyle/>
          <a:p>
            <a:r>
              <a:rPr lang="en-US" dirty="0"/>
              <a:t>Remove anything that isn’t essential to the main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4DD2D0-2348-6046-BE7D-CF5AC8BCEF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new thing creates two new questions and two new opportunities.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4F0FB-851B-40AD-A79E-517694EB9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CC87E0-3EBC-4032-900B-BB527CB5B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825" y="3274218"/>
            <a:ext cx="309563" cy="309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871129-1A16-49A8-9A49-078CCF8506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Jeff Bezos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41D6D8-3519-4CE0-8A1E-1FC33E04FB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Founder and Executive Chair of Amazon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04996-F0DC-0949-87A0-C484A51486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6199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descriptive titles for charts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6991" y="2147311"/>
            <a:ext cx="3236025" cy="300152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28600" tIns="228600" rIns="228600" bIns="228600">
            <a:spAutoFit/>
          </a:bodyPr>
          <a:lstStyle/>
          <a:p>
            <a:pPr defTabSz="777029">
              <a:lnSpc>
                <a:spcPct val="90000"/>
              </a:lnSpc>
              <a:defRPr/>
            </a:pPr>
            <a:r>
              <a:rPr lang="en-US" sz="1667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To create a new chart, select </a:t>
            </a:r>
            <a:r>
              <a:rPr lang="en-US" sz="1667" b="1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Insert</a:t>
            </a:r>
            <a:r>
              <a:rPr lang="en-US" sz="1667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tab &gt; </a:t>
            </a:r>
            <a:r>
              <a:rPr lang="en-US" sz="1667" b="1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Chart</a:t>
            </a:r>
            <a:r>
              <a:rPr lang="en-US" sz="1667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. Enter your data and adjust the font sizes to the minimum 12 pt. or larger.</a:t>
            </a:r>
          </a:p>
          <a:p>
            <a:pPr defTabSz="777029">
              <a:lnSpc>
                <a:spcPct val="90000"/>
              </a:lnSpc>
              <a:defRPr/>
            </a:pPr>
            <a:endParaRPr lang="en-US" sz="1667" dirty="0">
              <a:solidFill>
                <a:schemeClr val="tx1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defTabSz="777029">
              <a:lnSpc>
                <a:spcPct val="90000"/>
              </a:lnSpc>
              <a:defRPr/>
            </a:pPr>
            <a:r>
              <a:rPr lang="en-US" sz="1667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Use a bright color to emphasize the most important data. Use subtle colors for other data. Include labels for accessibility.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CF9FAE-503F-4EC3-8FDC-959D4C1CE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650788"/>
              </p:ext>
            </p:extLst>
          </p:nvPr>
        </p:nvGraphicFramePr>
        <p:xfrm>
          <a:off x="4165601" y="1928236"/>
          <a:ext cx="7387771" cy="348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27D0DC-7DA0-46DB-9CFF-2C741152C77D}"/>
              </a:ext>
            </a:extLst>
          </p:cNvPr>
          <p:cNvSpPr txBox="1"/>
          <p:nvPr/>
        </p:nvSpPr>
        <p:spPr>
          <a:xfrm>
            <a:off x="4649222" y="2365249"/>
            <a:ext cx="59631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/>
                </a:solidFill>
              </a:rPr>
              <a:t>Charts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C24D7-B995-4864-8B89-DC4E530FA47A}"/>
              </a:ext>
            </a:extLst>
          </p:cNvPr>
          <p:cNvSpPr txBox="1"/>
          <p:nvPr/>
        </p:nvSpPr>
        <p:spPr>
          <a:xfrm>
            <a:off x="5028185" y="3112232"/>
            <a:ext cx="60112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00FEF-D82E-404F-AE4A-8B02CD5A5368}"/>
              </a:ext>
            </a:extLst>
          </p:cNvPr>
          <p:cNvSpPr txBox="1"/>
          <p:nvPr/>
        </p:nvSpPr>
        <p:spPr>
          <a:xfrm>
            <a:off x="5446349" y="3450786"/>
            <a:ext cx="80470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600" dirty="0"/>
              <a:t>Graphics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634120-5053-47D9-ABCA-A72954BD2A9F}"/>
              </a:ext>
            </a:extLst>
          </p:cNvPr>
          <p:cNvCxnSpPr/>
          <p:nvPr/>
        </p:nvCxnSpPr>
        <p:spPr>
          <a:xfrm flipV="1">
            <a:off x="4806480" y="2726459"/>
            <a:ext cx="0" cy="530553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62023F-61A6-40BD-AF36-5A1CB4427C2E}"/>
              </a:ext>
            </a:extLst>
          </p:cNvPr>
          <p:cNvCxnSpPr>
            <a:cxnSpLocks/>
          </p:cNvCxnSpPr>
          <p:nvPr/>
        </p:nvCxnSpPr>
        <p:spPr>
          <a:xfrm flipV="1">
            <a:off x="5208328" y="3481565"/>
            <a:ext cx="0" cy="322720"/>
          </a:xfrm>
          <a:prstGeom prst="line">
            <a:avLst/>
          </a:prstGeom>
          <a:ln w="28575" cap="rnd">
            <a:solidFill>
              <a:schemeClr val="bg2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CFCBA5-56E1-4C32-A88A-42494C5F891A}"/>
              </a:ext>
            </a:extLst>
          </p:cNvPr>
          <p:cNvCxnSpPr>
            <a:cxnSpLocks/>
          </p:cNvCxnSpPr>
          <p:nvPr/>
        </p:nvCxnSpPr>
        <p:spPr>
          <a:xfrm flipV="1">
            <a:off x="5585656" y="3770290"/>
            <a:ext cx="0" cy="322720"/>
          </a:xfrm>
          <a:prstGeom prst="line">
            <a:avLst/>
          </a:prstGeom>
          <a:ln w="28575" cap="rnd">
            <a:solidFill>
              <a:schemeClr val="bg2">
                <a:lumMod val="25000"/>
                <a:lumOff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BE7869-92E7-8B4B-BDD9-5D6FF4F3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6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6B66-9379-4B43-9658-36E7E2EF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charts as simple and clear as possible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C1265F-B751-4FF5-BE56-76B0759E5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335302"/>
              </p:ext>
            </p:extLst>
          </p:nvPr>
        </p:nvGraphicFramePr>
        <p:xfrm>
          <a:off x="304808" y="1956602"/>
          <a:ext cx="5677027" cy="376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BCD90D-43E5-4CF7-BFCB-FC77AB4AB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379711"/>
              </p:ext>
            </p:extLst>
          </p:nvPr>
        </p:nvGraphicFramePr>
        <p:xfrm>
          <a:off x="6274492" y="1956602"/>
          <a:ext cx="5536514" cy="376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484B0-771A-3841-8E3C-37B98A2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80329"/>
              </p:ext>
            </p:extLst>
          </p:nvPr>
        </p:nvGraphicFramePr>
        <p:xfrm>
          <a:off x="609600" y="1712383"/>
          <a:ext cx="10972800" cy="1901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3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3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1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285">
                <a:tc>
                  <a:txBody>
                    <a:bodyPr/>
                    <a:lstStyle/>
                    <a:p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2"/>
                          </a:solidFill>
                        </a:rPr>
                        <a:t>Tables</a:t>
                      </a: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2"/>
                          </a:solidFill>
                        </a:rPr>
                        <a:t>Charts</a:t>
                      </a: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85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Main use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Focus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on data points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Focus on trends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or relationships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85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Main benefit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Precise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Visual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85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Second benefit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Drill down on specific data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Simplify complex datasets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60763"/>
              </p:ext>
            </p:extLst>
          </p:nvPr>
        </p:nvGraphicFramePr>
        <p:xfrm>
          <a:off x="609600" y="3929100"/>
          <a:ext cx="10972800" cy="20313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1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</a:rPr>
                        <a:t>Data</a:t>
                      </a:r>
                      <a:r>
                        <a:rPr lang="en-US" sz="2000" b="0" baseline="0" dirty="0">
                          <a:solidFill>
                            <a:schemeClr val="tx2"/>
                          </a:solidFill>
                        </a:rPr>
                        <a:t> tips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2"/>
                          </a:solidFill>
                        </a:rPr>
                        <a:t>Table tips</a:t>
                      </a: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2"/>
                          </a:solidFill>
                        </a:rPr>
                        <a:t>Table formatting</a:t>
                      </a: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2"/>
                          </a:solidFill>
                        </a:rPr>
                        <a:t>Table don’ts</a:t>
                      </a: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72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Be honest and precise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Remove clutter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Left align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Don’t use tiny text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72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Make a point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Emphasize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message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Use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consistent sizes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Don’t include it all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72">
                <a:tc>
                  <a:txBody>
                    <a:bodyPr/>
                    <a:lstStyle/>
                    <a:p>
                      <a:pPr marL="0" algn="l" defTabSz="1097278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Use the right method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Keep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it short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Use visible colors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Don’t overcomplicate</a:t>
                      </a:r>
                    </a:p>
                  </a:txBody>
                  <a:tcPr marL="152400" marR="76200" marT="38105" marB="381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9B31F-0AA7-C74E-A81F-E6D7B680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31535-9B0D-4E28-B7E2-AC8D8B1A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646331"/>
          </a:xfrm>
        </p:spPr>
        <p:txBody>
          <a:bodyPr/>
          <a:lstStyle/>
          <a:p>
            <a:r>
              <a:rPr lang="en-US" dirty="0"/>
              <a:t>Photography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BC713-B895-42AB-B08D-3A4E9F0CD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1725611"/>
            <a:ext cx="4864102" cy="3145476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Use it thoughtfully</a:t>
            </a:r>
          </a:p>
          <a:p>
            <a:r>
              <a:rPr lang="en-US" dirty="0"/>
              <a:t>Photography is an important tool for expressing the AWS brand, our customers and how we enable them </a:t>
            </a:r>
            <a:br>
              <a:rPr lang="en-US" dirty="0"/>
            </a:br>
            <a:r>
              <a:rPr lang="en-US" dirty="0"/>
              <a:t>to reinvent every day.</a:t>
            </a:r>
          </a:p>
          <a:p>
            <a:r>
              <a:rPr lang="en-US" dirty="0"/>
              <a:t>Presentation decks are a visual medium intended to provide illustrative support to the message you deliver orally.</a:t>
            </a:r>
          </a:p>
          <a:p>
            <a:r>
              <a:rPr lang="en-US" dirty="0"/>
              <a:t>Including imagery that supports your points has a more powerful effect on your audience than filling your slides with text.</a:t>
            </a:r>
          </a:p>
          <a:p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2FF94A69-473A-4DED-9103-E88271FE2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-1" b="-1"/>
          <a:stretch/>
        </p:blipFill>
        <p:spPr bwMode="ltGray">
          <a:xfrm>
            <a:off x="6210299" y="1725611"/>
            <a:ext cx="5372101" cy="4484689"/>
          </a:xfrm>
        </p:spPr>
      </p:pic>
    </p:spTree>
    <p:extLst>
      <p:ext uri="{BB962C8B-B14F-4D97-AF65-F5344CB8AC3E}">
        <p14:creationId xmlns:p14="http://schemas.microsoft.com/office/powerpoint/2010/main" val="34408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D108C00-626C-4ACA-AEC8-8CD4525A36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21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A7D1E-300C-42AC-8407-9BE19C0A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1"/>
            <a:ext cx="7962900" cy="978729"/>
          </a:xfrm>
        </p:spPr>
        <p:txBody>
          <a:bodyPr/>
          <a:lstStyle/>
          <a:p>
            <a:r>
              <a:rPr lang="en-US" dirty="0"/>
              <a:t>Only use white logos that AWS has official permission to use</a:t>
            </a:r>
          </a:p>
        </p:txBody>
      </p:sp>
      <p:pic>
        <p:nvPicPr>
          <p:cNvPr id="14" name="Picture Placeholder 17">
            <a:extLst>
              <a:ext uri="{FF2B5EF4-FFF2-40B4-BE49-F238E27FC236}">
                <a16:creationId xmlns:a16="http://schemas.microsoft.com/office/drawing/2014/main" id="{25AA9500-AB60-4D2A-B101-05441A12B7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790575" y="2317090"/>
            <a:ext cx="1828800" cy="852220"/>
          </a:xfrm>
          <a:prstGeom prst="rect">
            <a:avLst/>
          </a:prstGeom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2465810D-CAFC-4B2D-8F61-0802AC08068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tretch/>
        </p:blipFill>
        <p:spPr>
          <a:xfrm>
            <a:off x="3717925" y="2428504"/>
            <a:ext cx="1828800" cy="629392"/>
          </a:xfrm>
          <a:prstGeom prst="rect">
            <a:avLst/>
          </a:prstGeom>
        </p:spPr>
      </p:pic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9963289D-4B78-4899-BA32-38A59164D57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4"/>
          <a:stretch/>
        </p:blipFill>
        <p:spPr>
          <a:xfrm>
            <a:off x="6645275" y="2537927"/>
            <a:ext cx="1828800" cy="410546"/>
          </a:xfrm>
          <a:prstGeom prst="rect">
            <a:avLst/>
          </a:prstGeom>
          <a:noFill/>
        </p:spPr>
      </p:pic>
      <p:pic>
        <p:nvPicPr>
          <p:cNvPr id="17" name="Picture Placeholder 23">
            <a:extLst>
              <a:ext uri="{FF2B5EF4-FFF2-40B4-BE49-F238E27FC236}">
                <a16:creationId xmlns:a16="http://schemas.microsoft.com/office/drawing/2014/main" id="{1C3C7A97-47ED-4EF4-B316-42F6C9067ED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5"/>
          <a:stretch/>
        </p:blipFill>
        <p:spPr>
          <a:xfrm>
            <a:off x="9572625" y="2516957"/>
            <a:ext cx="1828800" cy="452486"/>
          </a:xfrm>
          <a:prstGeom prst="rect">
            <a:avLst/>
          </a:prstGeom>
        </p:spPr>
      </p:pic>
      <p:pic>
        <p:nvPicPr>
          <p:cNvPr id="18" name="Picture Placeholder 24">
            <a:extLst>
              <a:ext uri="{FF2B5EF4-FFF2-40B4-BE49-F238E27FC236}">
                <a16:creationId xmlns:a16="http://schemas.microsoft.com/office/drawing/2014/main" id="{4A00B54E-C92B-45FD-B965-6AC3BBB73FAC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6"/>
          <a:stretch/>
        </p:blipFill>
        <p:spPr>
          <a:xfrm>
            <a:off x="790575" y="4299189"/>
            <a:ext cx="1828800" cy="618648"/>
          </a:xfrm>
          <a:prstGeom prst="rect">
            <a:avLst/>
          </a:prstGeom>
        </p:spPr>
      </p:pic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D625742F-84F0-4212-ADE8-E55C4069F16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4212273"/>
            <a:ext cx="1828800" cy="792480"/>
          </a:xfr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60196A82-701D-4CC8-9C33-F616EDC2BA1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4398201"/>
            <a:ext cx="1828800" cy="420623"/>
          </a:xfrm>
        </p:spPr>
      </p:pic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2E636F8A-18B8-42B9-9881-94CBA1B628F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4340112"/>
            <a:ext cx="1828800" cy="536801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DBA39-61FD-47D2-B498-A4A895F893C1}"/>
              </a:ext>
            </a:extLst>
          </p:cNvPr>
          <p:cNvSpPr/>
          <p:nvPr/>
        </p:nvSpPr>
        <p:spPr>
          <a:xfrm>
            <a:off x="8991600" y="5134113"/>
            <a:ext cx="3200400" cy="1197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1C694A-1062-4800-BBB4-7268DDB0AB04}"/>
              </a:ext>
            </a:extLst>
          </p:cNvPr>
          <p:cNvSpPr txBox="1"/>
          <p:nvPr/>
        </p:nvSpPr>
        <p:spPr>
          <a:xfrm>
            <a:off x="9880600" y="5329561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Use the </a:t>
            </a:r>
            <a:r>
              <a:rPr lang="en-US" sz="1100" b="1" dirty="0">
                <a:solidFill>
                  <a:schemeClr val="bg1"/>
                </a:solidFill>
              </a:rPr>
              <a:t>Crop</a:t>
            </a:r>
            <a:r>
              <a:rPr lang="en-US" sz="1100" dirty="0">
                <a:solidFill>
                  <a:schemeClr val="bg1"/>
                </a:solidFill>
              </a:rPr>
              <a:t> tool and grab the round handles (square on Mac) to resize the logos to fit in the placeholders.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0E1F54-A0EB-476C-B4A7-EB4A2D21CEB9}"/>
              </a:ext>
            </a:extLst>
          </p:cNvPr>
          <p:cNvSpPr txBox="1"/>
          <p:nvPr/>
        </p:nvSpPr>
        <p:spPr>
          <a:xfrm>
            <a:off x="9208621" y="5366187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PRO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TIP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79EDD-AD23-C547-8D0B-B5C67BBD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1F018-779E-4952-9E01-E04FBB82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DDBAD-B1EF-4C14-BE65-35B4F535872C}"/>
              </a:ext>
            </a:extLst>
          </p:cNvPr>
          <p:cNvSpPr txBox="1"/>
          <p:nvPr/>
        </p:nvSpPr>
        <p:spPr>
          <a:xfrm>
            <a:off x="1483150" y="1752207"/>
            <a:ext cx="825139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hlinkClick r:id="rId2"/>
              </a:rPr>
              <a:t>Generate </a:t>
            </a:r>
            <a:r>
              <a:rPr lang="en-US" dirty="0" err="1">
                <a:hlinkClick r:id="rId2"/>
              </a:rPr>
              <a:t>QR</a:t>
            </a:r>
            <a:r>
              <a:rPr lang="en-US" dirty="0">
                <a:hlinkClick r:id="rId2"/>
              </a:rPr>
              <a:t> codes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AWS speakers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B7132-1E37-4DBE-80D8-4B0352A5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14500"/>
            <a:ext cx="719642" cy="710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8FFCD-F87B-44D5-8F7B-5EB8DA704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06725"/>
            <a:ext cx="708604" cy="7104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0139D9-2AF1-4F8C-A70D-FA683F9F43F4}"/>
              </a:ext>
            </a:extLst>
          </p:cNvPr>
          <p:cNvSpPr/>
          <p:nvPr/>
        </p:nvSpPr>
        <p:spPr>
          <a:xfrm>
            <a:off x="1483151" y="2878949"/>
            <a:ext cx="7421974" cy="5909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5"/>
              </a:rPr>
              <a:t>Microsoft PowerPoint Help &amp; Learning site</a:t>
            </a:r>
            <a:b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Essential basics on using PowerPoint from Microsoft</a:t>
            </a:r>
            <a:endParaRPr lang="en-US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hlinkClick r:id="rId6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BE58B7-DB67-4308-BEB8-1E2A33654984}"/>
              </a:ext>
            </a:extLst>
          </p:cNvPr>
          <p:cNvSpPr/>
          <p:nvPr/>
        </p:nvSpPr>
        <p:spPr>
          <a:xfrm>
            <a:off x="1483151" y="3880096"/>
            <a:ext cx="6517001" cy="8402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The World of Presentations podcast</a:t>
            </a:r>
            <a:b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a typeface="Amazon Ember"/>
                <a:cs typeface="Amazon Ember"/>
                <a:hlinkClick r:id="rId8" invalidUrl="http:///"/>
              </a:rPr>
            </a:b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Conversations with industry experts about PowerPoint design, mechanics, and presenting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7370-8B92-47D2-A495-28D03D803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3898950"/>
            <a:ext cx="704829" cy="7048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0B42BD-8441-4A40-ADDC-5346F6DBA4CC}"/>
              </a:ext>
            </a:extLst>
          </p:cNvPr>
          <p:cNvSpPr/>
          <p:nvPr/>
        </p:nvSpPr>
        <p:spPr>
          <a:xfrm>
            <a:off x="1483151" y="5064552"/>
            <a:ext cx="7063756" cy="5909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10"/>
              </a:rPr>
              <a:t>BrightCarbon events</a:t>
            </a:r>
            <a:b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a typeface="Amazon Ember"/>
                <a:cs typeface="Amazon Ember"/>
                <a:hlinkClick r:id="rId11" invalidUrl="http:///"/>
              </a:rPr>
            </a:b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Free webinars on PowerPoint design, presenter skills, and more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597CCE-2B2D-4BA9-AB3B-6CF090811A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4985588"/>
            <a:ext cx="719642" cy="7177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DAF0FF0-1D43-4DC0-95D5-C711A3B43941}"/>
              </a:ext>
            </a:extLst>
          </p:cNvPr>
          <p:cNvGrpSpPr/>
          <p:nvPr/>
        </p:nvGrpSpPr>
        <p:grpSpPr>
          <a:xfrm>
            <a:off x="9596488" y="5497459"/>
            <a:ext cx="2595512" cy="821859"/>
            <a:chOff x="9596488" y="5497459"/>
            <a:chExt cx="2595512" cy="821859"/>
          </a:xfrm>
        </p:grpSpPr>
        <p:sp>
          <p:nvSpPr>
            <p:cNvPr id="13" name="Chevron 11">
              <a:extLst>
                <a:ext uri="{FF2B5EF4-FFF2-40B4-BE49-F238E27FC236}">
                  <a16:creationId xmlns:a16="http://schemas.microsoft.com/office/drawing/2014/main" id="{CF39320A-4CD5-4806-BADE-565FB5980E19}"/>
                </a:ext>
              </a:extLst>
            </p:cNvPr>
            <p:cNvSpPr/>
            <p:nvPr/>
          </p:nvSpPr>
          <p:spPr>
            <a:xfrm>
              <a:off x="9596488" y="5497459"/>
              <a:ext cx="2595512" cy="821859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6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82880" rtlCol="0" anchor="ctr"/>
            <a:lstStyle/>
            <a:p>
              <a:pPr algn="r">
                <a:lnSpc>
                  <a:spcPct val="80000"/>
                </a:lnSpc>
              </a:pPr>
              <a:r>
                <a:rPr lang="en-US" sz="1400" dirty="0">
                  <a:solidFill>
                    <a:schemeClr val="bg2"/>
                  </a:solidFill>
                  <a:cs typeface="Amazon Ember" panose="020B0603020204020204" pitchFamily="34" charset="0"/>
                </a:rPr>
                <a:t>AWS speakers, </a:t>
              </a:r>
              <a:br>
                <a:rPr lang="en-US" sz="1400" dirty="0">
                  <a:solidFill>
                    <a:schemeClr val="bg2"/>
                  </a:solidFill>
                  <a:cs typeface="Amazon Ember" panose="020B0603020204020204" pitchFamily="34" charset="0"/>
                </a:rPr>
              </a:br>
              <a:r>
                <a:rPr lang="en-US" sz="1400" dirty="0">
                  <a:solidFill>
                    <a:schemeClr val="bg2"/>
                  </a:solidFill>
                  <a:cs typeface="Amazon Ember" panose="020B0603020204020204" pitchFamily="34" charset="0"/>
                </a:rPr>
                <a:t>more resources </a:t>
              </a:r>
              <a:br>
                <a:rPr lang="en-US" sz="1400" dirty="0">
                  <a:solidFill>
                    <a:schemeClr val="bg2"/>
                  </a:solidFill>
                  <a:cs typeface="Amazon Ember" panose="020B0603020204020204" pitchFamily="34" charset="0"/>
                </a:rPr>
              </a:br>
              <a:r>
                <a:rPr lang="en-US" sz="1400" dirty="0">
                  <a:solidFill>
                    <a:schemeClr val="bg2"/>
                  </a:solidFill>
                  <a:cs typeface="Amazon Ember" panose="020B0603020204020204" pitchFamily="34" charset="0"/>
                </a:rPr>
                <a:t>are on</a:t>
              </a:r>
              <a:r>
                <a:rPr lang="en-US" sz="1400" dirty="0">
                  <a:solidFill>
                    <a:schemeClr val="tx1"/>
                  </a:solidFill>
                  <a:cs typeface="Amazon Ember" panose="020B0603020204020204" pitchFamily="34" charset="0"/>
                </a:rPr>
                <a:t> </a:t>
              </a:r>
              <a:r>
                <a:rPr lang="en-US" sz="1400" dirty="0">
                  <a:solidFill>
                    <a:schemeClr val="accent2"/>
                  </a:solidFill>
                  <a:cs typeface="Amazon Ember" panose="020B0603020204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the wiki</a:t>
              </a:r>
              <a:endParaRPr lang="en-US" sz="1400" dirty="0">
                <a:solidFill>
                  <a:schemeClr val="accent2"/>
                </a:solidFill>
                <a:cs typeface="Amazon Ember" panose="020B0603020204020204" pitchFamily="34" charset="0"/>
              </a:endParaRPr>
            </a:p>
          </p:txBody>
        </p:sp>
        <p:pic>
          <p:nvPicPr>
            <p:cNvPr id="18" name="Graphic 17" descr="Present">
              <a:extLst>
                <a:ext uri="{FF2B5EF4-FFF2-40B4-BE49-F238E27FC236}">
                  <a16:creationId xmlns:a16="http://schemas.microsoft.com/office/drawing/2014/main" id="{F0445D9F-21DB-46B2-A09F-88EA19F7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006136" y="5572875"/>
              <a:ext cx="602665" cy="602665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4ADDD-3D8F-B547-BE44-230B3C17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hyp="http://schemas.microsoft.com/office/drawing/2018/hyperlinkcolor" xmlns:a16="http://schemas.microsoft.com/office/drawing/2014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C838C0C-20CF-ED4F-8DCD-2073E40B4798}"/>
              </a:ext>
            </a:extLst>
          </p:cNvPr>
          <p:cNvSpPr txBox="1">
            <a:spLocks/>
          </p:cNvSpPr>
          <p:nvPr/>
        </p:nvSpPr>
        <p:spPr>
          <a:xfrm>
            <a:off x="619124" y="3621088"/>
            <a:ext cx="2263775" cy="369887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Ana Carolina Silva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7857391-CA53-9140-9983-D8D912A530C1}"/>
              </a:ext>
            </a:extLst>
          </p:cNvPr>
          <p:cNvSpPr txBox="1">
            <a:spLocks/>
          </p:cNvSpPr>
          <p:nvPr/>
        </p:nvSpPr>
        <p:spPr>
          <a:xfrm>
            <a:off x="1033461" y="3990975"/>
            <a:ext cx="1981200" cy="127000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@anacarolinasilva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9F9FA80-8A26-DC44-9773-803616FD2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794" y="4012358"/>
            <a:ext cx="284081" cy="2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CEFE-4CAB-4F59-94F8-BCCF589F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caveats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81320E-EE77-4520-81AF-578287185BAC}"/>
              </a:ext>
            </a:extLst>
          </p:cNvPr>
          <p:cNvSpPr txBox="1">
            <a:spLocks/>
          </p:cNvSpPr>
          <p:nvPr/>
        </p:nvSpPr>
        <p:spPr>
          <a:xfrm>
            <a:off x="609600" y="1747880"/>
            <a:ext cx="10972800" cy="3803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100" b="1" dirty="0"/>
              <a:t>This template is not intended for AWS Global Events</a:t>
            </a:r>
            <a:br>
              <a:rPr lang="en-US" sz="2400" b="1" dirty="0"/>
            </a:br>
            <a:r>
              <a:rPr lang="en-US" sz="1600" dirty="0"/>
              <a:t>Contact the Events team for assistance: </a:t>
            </a:r>
            <a:r>
              <a:rPr lang="en-US" sz="1600" dirty="0">
                <a:hlinkClick r:id="rId2" tooltip="Global Events Design wiki"/>
              </a:rPr>
              <a:t>Global Events Design wiki</a:t>
            </a:r>
            <a:endParaRPr lang="en-US" sz="1600" dirty="0"/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100" b="1" dirty="0"/>
              <a:t>This template is not intended for broadcast </a:t>
            </a:r>
            <a:br>
              <a:rPr lang="en-US" sz="2400" b="1" dirty="0"/>
            </a:br>
            <a:r>
              <a:rPr lang="en-US" sz="1600" dirty="0"/>
              <a:t>Presentations that will be broadcast and seen on a variety </a:t>
            </a:r>
            <a:br>
              <a:rPr lang="en-US" sz="1600" dirty="0"/>
            </a:br>
            <a:r>
              <a:rPr lang="en-US" sz="1600" dirty="0"/>
              <a:t>of monitors must consider the title safe area 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600" dirty="0"/>
              <a:t>For more information: </a:t>
            </a:r>
            <a:r>
              <a:rPr lang="en-US" sz="1600" dirty="0">
                <a:hlinkClick r:id="rId3" tooltip="Video guidelines on the Brand portal"/>
              </a:rPr>
              <a:t>Video guidelines on the Brand portal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FC398-E0A9-E54F-9B0A-6C144E15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6953" y="4113731"/>
            <a:ext cx="4905681" cy="199609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121920" rIns="15240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02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or reuse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2544" y="1654531"/>
            <a:ext cx="5496555" cy="4647554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1667" dirty="0"/>
              <a:t>Follow these steps to apply this template </a:t>
            </a:r>
            <a:br>
              <a:rPr lang="en-US" sz="1667" dirty="0"/>
            </a:br>
            <a:r>
              <a:rPr lang="en-US" sz="1667" dirty="0"/>
              <a:t>to your </a:t>
            </a:r>
            <a:r>
              <a:rPr lang="en-US" sz="1667" b="1" dirty="0">
                <a:solidFill>
                  <a:schemeClr val="accent5"/>
                </a:solidFill>
              </a:rPr>
              <a:t>existing slide deck</a:t>
            </a:r>
            <a:r>
              <a:rPr lang="en-US" sz="1667" dirty="0"/>
              <a:t>: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Select all of the slides in the left-hand pane of this template file and delete them (click on one and press </a:t>
            </a:r>
            <a:r>
              <a:rPr lang="en-US" sz="1200" b="1" dirty="0"/>
              <a:t>Ctrl + A </a:t>
            </a:r>
            <a:r>
              <a:rPr lang="en-US" sz="1200" dirty="0"/>
              <a:t>and then </a:t>
            </a:r>
            <a:r>
              <a:rPr lang="en-US" sz="1200" b="1" dirty="0"/>
              <a:t>Delete</a:t>
            </a:r>
            <a:r>
              <a:rPr lang="en-US" sz="1200" dirty="0"/>
              <a:t>). 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Open the deck you’ve already created and select all of the slides in the left-hand pane (</a:t>
            </a:r>
            <a:r>
              <a:rPr lang="en-US" sz="1200" b="1" dirty="0"/>
              <a:t>Ctrl + A</a:t>
            </a:r>
            <a:r>
              <a:rPr lang="en-US" sz="1200" dirty="0"/>
              <a:t>) and copy them (</a:t>
            </a:r>
            <a:r>
              <a:rPr lang="en-US" sz="1200" b="1" dirty="0"/>
              <a:t>Ctrl + C</a:t>
            </a:r>
            <a:r>
              <a:rPr lang="en-US" sz="1200" dirty="0"/>
              <a:t>).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In the template file, right-click in the empty left-hand pane and click </a:t>
            </a:r>
            <a:r>
              <a:rPr lang="en-US" sz="1200" b="1" dirty="0"/>
              <a:t>Use Destination Theme</a:t>
            </a:r>
            <a:r>
              <a:rPr lang="en-US" sz="1200" dirty="0"/>
              <a:t> (use this same method to transfer individual slides).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endParaRPr lang="en-US" sz="1200" dirty="0"/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endParaRPr lang="en-US" sz="1200" dirty="0"/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endParaRPr lang="en-US" sz="1200" dirty="0"/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endParaRPr lang="en-US" sz="1200" dirty="0"/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endParaRPr lang="en-US" sz="1200" dirty="0"/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endParaRPr lang="en-US" sz="1200" dirty="0"/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For each slide in your deck, apply the appropriate layout (</a:t>
            </a:r>
            <a:r>
              <a:rPr lang="en-US" sz="1200" b="1" dirty="0"/>
              <a:t>Home</a:t>
            </a:r>
            <a:r>
              <a:rPr lang="en-US" sz="1200" dirty="0"/>
              <a:t> tab &gt; </a:t>
            </a:r>
            <a:r>
              <a:rPr lang="en-US" sz="1200" b="1" dirty="0"/>
              <a:t>Slides</a:t>
            </a:r>
            <a:r>
              <a:rPr lang="en-US" sz="1200" dirty="0"/>
              <a:t> section &gt; </a:t>
            </a:r>
            <a:r>
              <a:rPr lang="en-US" sz="1200" b="1" dirty="0"/>
              <a:t>Layout</a:t>
            </a:r>
            <a:r>
              <a:rPr lang="en-US" sz="1200" dirty="0"/>
              <a:t>).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Reset the slides (</a:t>
            </a:r>
            <a:r>
              <a:rPr lang="en-US" sz="1200" b="1" dirty="0"/>
              <a:t>Home</a:t>
            </a:r>
            <a:r>
              <a:rPr lang="en-US" sz="1200" dirty="0"/>
              <a:t> tab &gt; </a:t>
            </a:r>
            <a:r>
              <a:rPr lang="en-US" sz="1200" b="1" dirty="0"/>
              <a:t>Slides</a:t>
            </a:r>
            <a:r>
              <a:rPr lang="en-US" sz="1200" dirty="0"/>
              <a:t> section &gt; </a:t>
            </a:r>
            <a:r>
              <a:rPr lang="en-US" sz="1200" b="1" dirty="0"/>
              <a:t>Reset</a:t>
            </a:r>
            <a:r>
              <a:rPr lang="en-US" sz="1200" dirty="0"/>
              <a:t>) and ensure all content is in the appropriate placeholders and resets to the correct location. If needed, </a:t>
            </a:r>
            <a:br>
              <a:rPr lang="en-US" sz="1200" dirty="0"/>
            </a:br>
            <a:r>
              <a:rPr lang="en-US" sz="1200" dirty="0"/>
              <a:t>copy-paste the content into the correct placeholders.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b="1" dirty="0"/>
              <a:t>Save</a:t>
            </a:r>
            <a:r>
              <a:rPr lang="en-US" sz="1200" dirty="0"/>
              <a:t> the file and create/revise content as described to the left.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10531" y="3757967"/>
            <a:ext cx="1295270" cy="904080"/>
            <a:chOff x="10379951" y="1783009"/>
            <a:chExt cx="2272273" cy="15860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9951" y="1783009"/>
              <a:ext cx="2272273" cy="15860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10732088" y="2141307"/>
              <a:ext cx="518493" cy="46389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52400" tIns="121920" rIns="152400" bIns="121920"/>
            <a:lstStyle/>
            <a:p>
              <a:pPr algn="ctr" defTabSz="777029">
                <a:lnSpc>
                  <a:spcPct val="90000"/>
                </a:lnSpc>
                <a:defRPr/>
              </a:pPr>
              <a:endParaRPr lang="en-US" sz="2000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0444" y="1654531"/>
            <a:ext cx="5399013" cy="2306914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1667" dirty="0"/>
              <a:t>Follow these steps to use this template </a:t>
            </a:r>
            <a:br>
              <a:rPr lang="en-US" sz="1667" dirty="0"/>
            </a:br>
            <a:r>
              <a:rPr lang="en-US" sz="1667" dirty="0"/>
              <a:t>to create a </a:t>
            </a:r>
            <a:r>
              <a:rPr lang="en-US" sz="1667" b="1" dirty="0">
                <a:solidFill>
                  <a:schemeClr val="accent5"/>
                </a:solidFill>
              </a:rPr>
              <a:t>new slide deck</a:t>
            </a:r>
            <a:r>
              <a:rPr lang="en-US" sz="1667" dirty="0"/>
              <a:t>: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Enter your content on the blank slides and delete any unneeded or hidden slides.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If you want to add more slides, on the </a:t>
            </a:r>
            <a:r>
              <a:rPr lang="en-US" sz="1200" b="1" dirty="0"/>
              <a:t>Insert</a:t>
            </a:r>
            <a:r>
              <a:rPr lang="en-US" sz="1200" dirty="0"/>
              <a:t> tab, select the little arrow under </a:t>
            </a:r>
            <a:r>
              <a:rPr lang="en-US" sz="1200" b="1" dirty="0"/>
              <a:t>New Slide</a:t>
            </a:r>
            <a:r>
              <a:rPr lang="en-US" sz="1200" dirty="0"/>
              <a:t>, and then select your desired layout from the options displayed (shown below). Fill out your slide content using the preformatted context placeholders.</a:t>
            </a:r>
          </a:p>
          <a:p>
            <a:pPr marL="242084" indent="-242084">
              <a:lnSpc>
                <a:spcPct val="90000"/>
              </a:lnSpc>
              <a:spcAft>
                <a:spcPts val="250"/>
              </a:spcAft>
              <a:buFont typeface="+mj-lt"/>
              <a:buAutoNum type="arabicPeriod"/>
            </a:pPr>
            <a:r>
              <a:rPr lang="en-US" sz="1200" dirty="0"/>
              <a:t>End the deck with the Thank You slide and then the Survey Reminder slide layouts.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600" y="4011169"/>
            <a:ext cx="1982108" cy="328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16953" y="4761069"/>
            <a:ext cx="1726876" cy="744819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 algn="r">
              <a:lnSpc>
                <a:spcPct val="90000"/>
              </a:lnSpc>
              <a:spcAft>
                <a:spcPts val="15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59 available </a:t>
            </a:r>
            <a:b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slide layouts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28192E-BED8-44C3-91BC-C2AC1B9F66F1}"/>
              </a:ext>
            </a:extLst>
          </p:cNvPr>
          <p:cNvCxnSpPr>
            <a:cxnSpLocks/>
          </p:cNvCxnSpPr>
          <p:nvPr/>
        </p:nvCxnSpPr>
        <p:spPr>
          <a:xfrm>
            <a:off x="6006020" y="1880250"/>
            <a:ext cx="0" cy="3937035"/>
          </a:xfrm>
          <a:prstGeom prst="line">
            <a:avLst/>
          </a:prstGeom>
          <a:ln w="9525" cap="rnd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3A53FC3-348F-4419-A668-9BA31214F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133" y="4226640"/>
            <a:ext cx="3010886" cy="18136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00F5F-2700-9247-BA7E-F6691C8C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694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490133" y="4220255"/>
            <a:ext cx="9101667" cy="1693333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121920" rIns="15240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02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 guidance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270" y="1738077"/>
            <a:ext cx="4894791" cy="22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67"/>
              </a:spcAft>
              <a:buSzPct val="90000"/>
            </a:pPr>
            <a:r>
              <a:rPr lang="en-US" sz="2333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Font family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67"/>
              </a:spcAft>
              <a:buSzPct val="90000"/>
            </a:pP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Only use the </a:t>
            </a:r>
            <a:r>
              <a:rPr lang="en-US" sz="1667" dirty="0">
                <a:solidFill>
                  <a:schemeClr val="accent5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Amazon Ember font family</a:t>
            </a: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 (with the exception of code, which should use </a:t>
            </a:r>
            <a:b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667" dirty="0">
                <a:solidFill>
                  <a:schemeClr val="accent5"/>
                </a:solidFill>
                <a:latin typeface="Lucida Console" panose="020B0609040504020204" pitchFamily="49" charset="0"/>
                <a:ea typeface="Amazon Ember" panose="020B0603020204020204" pitchFamily="34" charset="0"/>
                <a:cs typeface="Amazon Ember" panose="020B0603020204020204" pitchFamily="34" charset="0"/>
              </a:rPr>
              <a:t>Lucida Console</a:t>
            </a: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).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67"/>
              </a:spcAft>
              <a:buSzPct val="90000"/>
            </a:pP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Use </a:t>
            </a:r>
            <a:r>
              <a:rPr lang="en-US" sz="1667" dirty="0">
                <a:solidFill>
                  <a:schemeClr val="accent5"/>
                </a:solidFill>
                <a:latin typeface="Amazon Ember Heavy"/>
                <a:ea typeface="Amazon Ember" panose="020B0603020204020204" pitchFamily="34" charset="0"/>
                <a:cs typeface="Amazon Ember" panose="020B0603020204020204" pitchFamily="34" charset="0"/>
              </a:rPr>
              <a:t>Amazon Ember Heavy</a:t>
            </a: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 for titles, sentence case (sentence-style capitalization).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67"/>
              </a:spcAft>
              <a:buSzPct val="90000"/>
            </a:pP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Use </a:t>
            </a:r>
            <a:r>
              <a:rPr lang="en-US" sz="1667" dirty="0">
                <a:solidFill>
                  <a:schemeClr val="accent5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Amazon Ember</a:t>
            </a:r>
            <a:r>
              <a:rPr lang="en-US" sz="1667" dirty="0">
                <a:ea typeface="Amazon Ember" panose="020B0603020204020204" pitchFamily="34" charset="0"/>
                <a:cs typeface="Amazon Ember" panose="020B0603020204020204" pitchFamily="34" charset="0"/>
              </a:rPr>
              <a:t> for slide text, sentence case.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5417" y="1738077"/>
            <a:ext cx="5426983" cy="171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67"/>
              </a:spcAft>
              <a:buSzPct val="90000"/>
            </a:pPr>
            <a:r>
              <a:rPr lang="en-US" sz="2333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Font styling</a:t>
            </a:r>
          </a:p>
          <a:p>
            <a:pPr>
              <a:spcAft>
                <a:spcPts val="667"/>
              </a:spcAft>
            </a:pPr>
            <a:r>
              <a:rPr lang="en-US" sz="1667" dirty="0"/>
              <a:t>Do not underline text that is not </a:t>
            </a:r>
            <a:r>
              <a:rPr lang="en-US" sz="1667" dirty="0">
                <a:solidFill>
                  <a:schemeClr val="accent1"/>
                </a:solidFill>
                <a:hlinkClick r:id="rId3"/>
              </a:rPr>
              <a:t>a hyperlink</a:t>
            </a:r>
            <a:r>
              <a:rPr lang="en-US" sz="1667" dirty="0"/>
              <a:t>.</a:t>
            </a:r>
          </a:p>
          <a:p>
            <a:pPr>
              <a:spcAft>
                <a:spcPts val="667"/>
              </a:spcAft>
            </a:pPr>
            <a:r>
              <a:rPr lang="en-US" sz="1667" dirty="0"/>
              <a:t>Use font sizes that are at least 20 pt. for slide text and at least 12 pt. for diagrams.</a:t>
            </a:r>
          </a:p>
          <a:p>
            <a:pPr>
              <a:spcAft>
                <a:spcPts val="667"/>
              </a:spcAft>
            </a:pPr>
            <a:r>
              <a:rPr lang="en-US" sz="1667" dirty="0"/>
              <a:t>If using color for </a:t>
            </a:r>
            <a:r>
              <a:rPr lang="en-US" sz="1667" b="1" dirty="0">
                <a:solidFill>
                  <a:schemeClr val="accent5"/>
                </a:solidFill>
              </a:rPr>
              <a:t>emphasis</a:t>
            </a:r>
            <a:r>
              <a:rPr lang="en-US" sz="1667" dirty="0"/>
              <a:t> in text, use bold as well.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0467" y="5113370"/>
            <a:ext cx="3397692" cy="800219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not, contact the event manager for a font pack.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3841" y="4835809"/>
            <a:ext cx="2654903" cy="892424"/>
          </a:xfrm>
          <a:prstGeom prst="rect">
            <a:avLst/>
          </a:prstGeom>
          <a:solidFill>
            <a:schemeClr val="tx1"/>
          </a:solidFill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2333" dirty="0">
                <a:solidFill>
                  <a:schemeClr val="bg1"/>
                </a:solidFill>
              </a:rPr>
              <a:t>Multiple Amazon EC2 instances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4963" y="4220255"/>
            <a:ext cx="3781484" cy="615618"/>
          </a:xfrm>
          <a:prstGeom prst="rect">
            <a:avLst/>
          </a:prstGeom>
          <a:noFill/>
        </p:spPr>
        <p:txBody>
          <a:bodyPr wrap="none" lIns="152400" tIns="121920" rIns="152400" bIns="121920" rtlCol="0">
            <a:sp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266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 these fonts match?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052562" y="4458956"/>
            <a:ext cx="451305" cy="376853"/>
            <a:chOff x="1233714" y="6352212"/>
            <a:chExt cx="541566" cy="45222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33714" y="6352212"/>
              <a:ext cx="0" cy="452223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33714" y="6352212"/>
              <a:ext cx="541566" cy="0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6253022" y="4458956"/>
            <a:ext cx="451305" cy="376853"/>
            <a:chOff x="1233714" y="6352212"/>
            <a:chExt cx="541566" cy="45222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233714" y="6352212"/>
              <a:ext cx="0" cy="452223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33714" y="6352212"/>
              <a:ext cx="541566" cy="0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270" y="4825225"/>
            <a:ext cx="2728197" cy="950043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5CF75-4913-6D40-9B99-CD8A1F10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7268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A65E28D-C279-42CA-994B-5AC0A0661756}"/>
              </a:ext>
            </a:extLst>
          </p:cNvPr>
          <p:cNvSpPr/>
          <p:nvPr/>
        </p:nvSpPr>
        <p:spPr>
          <a:xfrm>
            <a:off x="6430285" y="1931154"/>
            <a:ext cx="5152115" cy="199642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804F7-176D-44E9-A4CD-1BE3214B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C023F-43DE-482B-A1BA-AE8BA2F1C018}"/>
              </a:ext>
            </a:extLst>
          </p:cNvPr>
          <p:cNvSpPr txBox="1"/>
          <p:nvPr/>
        </p:nvSpPr>
        <p:spPr>
          <a:xfrm>
            <a:off x="660186" y="1936735"/>
            <a:ext cx="5652727" cy="39703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/>
              <a:t>For visibility, use a minimum 20 </a:t>
            </a:r>
            <a:r>
              <a:rPr lang="en-US" sz="1400" dirty="0" err="1"/>
              <a:t>pt</a:t>
            </a:r>
            <a:r>
              <a:rPr lang="en-US" sz="1400" dirty="0"/>
              <a:t> for slide text and 12 </a:t>
            </a:r>
            <a:r>
              <a:rPr lang="en-US" sz="1400" dirty="0" err="1"/>
              <a:t>pt</a:t>
            </a:r>
            <a:r>
              <a:rPr lang="en-US" sz="1400" dirty="0"/>
              <a:t> for diagrams. For lines, use a minimum 1.5 </a:t>
            </a:r>
            <a:r>
              <a:rPr lang="en-US" sz="1400" dirty="0" err="1"/>
              <a:t>pt</a:t>
            </a:r>
            <a:r>
              <a:rPr lang="en-US" sz="1400" dirty="0"/>
              <a:t> line weight. </a:t>
            </a:r>
          </a:p>
          <a:p>
            <a:endParaRPr lang="en-US" sz="1400" dirty="0"/>
          </a:p>
          <a:p>
            <a:r>
              <a:rPr lang="en-US" sz="1400" dirty="0"/>
              <a:t>Color also affects visibility. Text (or lines) and the background should have a contrast ratio of </a:t>
            </a:r>
            <a:r>
              <a:rPr lang="en-US" sz="1400" dirty="0">
                <a:hlinkClick r:id="rId2"/>
              </a:rPr>
              <a:t>at least 4.5:1</a:t>
            </a:r>
            <a:r>
              <a:rPr lang="en-US" sz="1400" dirty="0"/>
              <a:t>. Generally, white or black on a strongly contrasting background is the best choice. This slide shows some color choices with good contrast and some color choices with poor contrast. Avoid using color as a sole indicator of difference (for example, use labels in addition to color to differentiate lines). </a:t>
            </a:r>
          </a:p>
          <a:p>
            <a:endParaRPr lang="en-US" sz="1400" dirty="0"/>
          </a:p>
          <a:p>
            <a:r>
              <a:rPr lang="en-US" sz="1400" dirty="0"/>
              <a:t>Add descriptive alt text to images, charts, and other visual assets. </a:t>
            </a:r>
          </a:p>
          <a:p>
            <a:r>
              <a:rPr lang="en-US" sz="1400" dirty="0"/>
              <a:t>Use the Accessibility Checker under </a:t>
            </a:r>
            <a:r>
              <a:rPr lang="en-US" sz="1400" b="1" dirty="0"/>
              <a:t>Review</a:t>
            </a:r>
            <a:r>
              <a:rPr lang="en-US" sz="1400" dirty="0"/>
              <a:t> &gt; </a:t>
            </a:r>
            <a:r>
              <a:rPr lang="en-US" sz="1400" b="1" dirty="0"/>
              <a:t>Check Accessibility</a:t>
            </a:r>
            <a:r>
              <a:rPr lang="en-US" sz="1400" dirty="0"/>
              <a:t>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To make it easier for screen readers to identify a layered image, like a picture with callout lines, group them into a single image.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>
                <a:hlinkClick r:id="rId3"/>
              </a:rPr>
              <a:t>Read more on PowerPoint accessibility from Microsoft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906AB-B352-4A14-B945-39BC64EA00BE}"/>
              </a:ext>
            </a:extLst>
          </p:cNvPr>
          <p:cNvSpPr txBox="1"/>
          <p:nvPr/>
        </p:nvSpPr>
        <p:spPr>
          <a:xfrm>
            <a:off x="8493316" y="2205728"/>
            <a:ext cx="1004442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r"/>
            <a:r>
              <a:rPr lang="en-US" sz="1600" dirty="0"/>
              <a:t>Black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CE6A91-172A-4322-8F87-D282BE2381F1}"/>
              </a:ext>
            </a:extLst>
          </p:cNvPr>
          <p:cNvSpPr txBox="1"/>
          <p:nvPr/>
        </p:nvSpPr>
        <p:spPr>
          <a:xfrm>
            <a:off x="8493316" y="2710180"/>
            <a:ext cx="1063753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r"/>
            <a:r>
              <a:rPr lang="en-US" sz="1600" dirty="0"/>
              <a:t>White 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548DF-CEF1-4943-8D45-EE19F0551F07}"/>
              </a:ext>
            </a:extLst>
          </p:cNvPr>
          <p:cNvSpPr txBox="1"/>
          <p:nvPr/>
        </p:nvSpPr>
        <p:spPr>
          <a:xfrm>
            <a:off x="8493316" y="3214632"/>
            <a:ext cx="1009251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r"/>
            <a:r>
              <a:rPr lang="en-US" sz="1600" dirty="0"/>
              <a:t>Color text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BB0638-1564-48E2-AE4B-204C7E94F5A8}"/>
              </a:ext>
            </a:extLst>
          </p:cNvPr>
          <p:cNvSpPr txBox="1"/>
          <p:nvPr/>
        </p:nvSpPr>
        <p:spPr>
          <a:xfrm>
            <a:off x="6684285" y="2552573"/>
            <a:ext cx="165735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Visible color combos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D3181A-32AD-4176-87C8-E221B3FDBB36}"/>
              </a:ext>
            </a:extLst>
          </p:cNvPr>
          <p:cNvSpPr/>
          <p:nvPr/>
        </p:nvSpPr>
        <p:spPr>
          <a:xfrm>
            <a:off x="6430285" y="4101302"/>
            <a:ext cx="5152115" cy="199642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F878EA-59C9-44CE-9193-AE5EB3A6605B}"/>
              </a:ext>
            </a:extLst>
          </p:cNvPr>
          <p:cNvSpPr txBox="1"/>
          <p:nvPr/>
        </p:nvSpPr>
        <p:spPr>
          <a:xfrm>
            <a:off x="6684285" y="4816860"/>
            <a:ext cx="165735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Color combos to avoid</a:t>
            </a:r>
          </a:p>
        </p:txBody>
      </p:sp>
      <p:sp>
        <p:nvSpPr>
          <p:cNvPr id="44" name="Pass Row 1, Column 2">
            <a:extLst>
              <a:ext uri="{FF2B5EF4-FFF2-40B4-BE49-F238E27FC236}">
                <a16:creationId xmlns:a16="http://schemas.microsoft.com/office/drawing/2014/main" id="{A6233CC3-9634-4C22-B325-0E2FDF28E656}"/>
              </a:ext>
            </a:extLst>
          </p:cNvPr>
          <p:cNvSpPr/>
          <p:nvPr/>
        </p:nvSpPr>
        <p:spPr>
          <a:xfrm>
            <a:off x="9631638" y="2238101"/>
            <a:ext cx="324358" cy="324358"/>
          </a:xfrm>
          <a:prstGeom prst="rect">
            <a:avLst/>
          </a:prstGeom>
          <a:solidFill>
            <a:schemeClr val="tx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21.0</a:t>
            </a:r>
          </a:p>
        </p:txBody>
      </p:sp>
      <p:sp>
        <p:nvSpPr>
          <p:cNvPr id="46" name="Pass Row 1, Column 7">
            <a:extLst>
              <a:ext uri="{FF2B5EF4-FFF2-40B4-BE49-F238E27FC236}">
                <a16:creationId xmlns:a16="http://schemas.microsoft.com/office/drawing/2014/main" id="{F457ADC0-05D3-4582-983E-118A665AD1B1}"/>
              </a:ext>
            </a:extLst>
          </p:cNvPr>
          <p:cNvSpPr/>
          <p:nvPr/>
        </p:nvSpPr>
        <p:spPr>
          <a:xfrm>
            <a:off x="10070296" y="2238101"/>
            <a:ext cx="324358" cy="324358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13.8</a:t>
            </a:r>
          </a:p>
        </p:txBody>
      </p:sp>
      <p:sp>
        <p:nvSpPr>
          <p:cNvPr id="49" name="Pass Row 1, Column 9">
            <a:extLst>
              <a:ext uri="{FF2B5EF4-FFF2-40B4-BE49-F238E27FC236}">
                <a16:creationId xmlns:a16="http://schemas.microsoft.com/office/drawing/2014/main" id="{CF7EDBE1-9147-4683-BDDB-D304994E7D4D}"/>
              </a:ext>
            </a:extLst>
          </p:cNvPr>
          <p:cNvSpPr/>
          <p:nvPr/>
        </p:nvSpPr>
        <p:spPr>
          <a:xfrm>
            <a:off x="10508954" y="2238101"/>
            <a:ext cx="324359" cy="324358"/>
          </a:xfrm>
          <a:prstGeom prst="rect">
            <a:avLst/>
          </a:prstGeom>
          <a:solidFill>
            <a:schemeClr val="accent5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17.6</a:t>
            </a:r>
          </a:p>
        </p:txBody>
      </p:sp>
      <p:sp>
        <p:nvSpPr>
          <p:cNvPr id="50" name="Pass Row 1, Column 10">
            <a:extLst>
              <a:ext uri="{FF2B5EF4-FFF2-40B4-BE49-F238E27FC236}">
                <a16:creationId xmlns:a16="http://schemas.microsoft.com/office/drawing/2014/main" id="{9B6D4CAC-83FE-4833-A824-64DBA0DF2D10}"/>
              </a:ext>
            </a:extLst>
          </p:cNvPr>
          <p:cNvSpPr/>
          <p:nvPr/>
        </p:nvSpPr>
        <p:spPr>
          <a:xfrm>
            <a:off x="10947612" y="2238101"/>
            <a:ext cx="324358" cy="324358"/>
          </a:xfrm>
          <a:prstGeom prst="rect">
            <a:avLst/>
          </a:prstGeom>
          <a:solidFill>
            <a:schemeClr val="accent6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15.7</a:t>
            </a:r>
          </a:p>
        </p:txBody>
      </p:sp>
      <p:sp>
        <p:nvSpPr>
          <p:cNvPr id="51" name="Pass Row 2, Column 1">
            <a:extLst>
              <a:ext uri="{FF2B5EF4-FFF2-40B4-BE49-F238E27FC236}">
                <a16:creationId xmlns:a16="http://schemas.microsoft.com/office/drawing/2014/main" id="{B0B7EBB3-5985-461D-8CB5-25F2B21E2328}"/>
              </a:ext>
            </a:extLst>
          </p:cNvPr>
          <p:cNvSpPr/>
          <p:nvPr/>
        </p:nvSpPr>
        <p:spPr>
          <a:xfrm>
            <a:off x="9631638" y="2748773"/>
            <a:ext cx="324358" cy="324358"/>
          </a:xfrm>
          <a:prstGeom prst="rect">
            <a:avLst/>
          </a:prstGeom>
          <a:solidFill>
            <a:schemeClr val="bg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21.0</a:t>
            </a:r>
          </a:p>
        </p:txBody>
      </p:sp>
      <p:sp>
        <p:nvSpPr>
          <p:cNvPr id="52" name="Pass Row 2, Column 3">
            <a:extLst>
              <a:ext uri="{FF2B5EF4-FFF2-40B4-BE49-F238E27FC236}">
                <a16:creationId xmlns:a16="http://schemas.microsoft.com/office/drawing/2014/main" id="{65805520-3BB2-4B8B-837A-97E29B67C462}"/>
              </a:ext>
            </a:extLst>
          </p:cNvPr>
          <p:cNvSpPr/>
          <p:nvPr/>
        </p:nvSpPr>
        <p:spPr>
          <a:xfrm>
            <a:off x="10070294" y="2748773"/>
            <a:ext cx="324358" cy="324358"/>
          </a:xfrm>
          <a:prstGeom prst="rect">
            <a:avLst/>
          </a:prstGeom>
          <a:solidFill>
            <a:schemeClr val="bg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13.6</a:t>
            </a:r>
          </a:p>
        </p:txBody>
      </p:sp>
      <p:sp>
        <p:nvSpPr>
          <p:cNvPr id="53" name="Pass Row 2, Column 6">
            <a:extLst>
              <a:ext uri="{FF2B5EF4-FFF2-40B4-BE49-F238E27FC236}">
                <a16:creationId xmlns:a16="http://schemas.microsoft.com/office/drawing/2014/main" id="{99AC77AC-C6C1-4F79-A80B-B13E6326F304}"/>
              </a:ext>
            </a:extLst>
          </p:cNvPr>
          <p:cNvSpPr/>
          <p:nvPr/>
        </p:nvSpPr>
        <p:spPr>
          <a:xfrm>
            <a:off x="10508950" y="2748773"/>
            <a:ext cx="324358" cy="32435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4.7</a:t>
            </a:r>
          </a:p>
        </p:txBody>
      </p:sp>
      <p:sp>
        <p:nvSpPr>
          <p:cNvPr id="54" name="Pass Row 4, Column 3">
            <a:extLst>
              <a:ext uri="{FF2B5EF4-FFF2-40B4-BE49-F238E27FC236}">
                <a16:creationId xmlns:a16="http://schemas.microsoft.com/office/drawing/2014/main" id="{778EDEFF-991F-478D-B5DA-BB16C546AD29}"/>
              </a:ext>
            </a:extLst>
          </p:cNvPr>
          <p:cNvSpPr/>
          <p:nvPr/>
        </p:nvSpPr>
        <p:spPr>
          <a:xfrm>
            <a:off x="9631637" y="3242268"/>
            <a:ext cx="324358" cy="324358"/>
          </a:xfrm>
          <a:prstGeom prst="rect">
            <a:avLst/>
          </a:prstGeom>
          <a:solidFill>
            <a:schemeClr val="bg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12.2</a:t>
            </a:r>
          </a:p>
        </p:txBody>
      </p:sp>
      <p:sp>
        <p:nvSpPr>
          <p:cNvPr id="55" name="Pass Row 7, Column 3">
            <a:extLst>
              <a:ext uri="{FF2B5EF4-FFF2-40B4-BE49-F238E27FC236}">
                <a16:creationId xmlns:a16="http://schemas.microsoft.com/office/drawing/2014/main" id="{0EBD4052-D8D6-4DCE-B398-C8BBC07FB816}"/>
              </a:ext>
            </a:extLst>
          </p:cNvPr>
          <p:cNvSpPr/>
          <p:nvPr/>
        </p:nvSpPr>
        <p:spPr>
          <a:xfrm>
            <a:off x="10947609" y="3242268"/>
            <a:ext cx="324358" cy="324358"/>
          </a:xfrm>
          <a:prstGeom prst="rect">
            <a:avLst/>
          </a:prstGeom>
          <a:solidFill>
            <a:schemeClr val="bg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accent3"/>
                </a:solidFill>
              </a:rPr>
              <a:t>8.9</a:t>
            </a:r>
          </a:p>
        </p:txBody>
      </p:sp>
      <p:sp>
        <p:nvSpPr>
          <p:cNvPr id="56" name="Pass Row 9, Column 3">
            <a:extLst>
              <a:ext uri="{FF2B5EF4-FFF2-40B4-BE49-F238E27FC236}">
                <a16:creationId xmlns:a16="http://schemas.microsoft.com/office/drawing/2014/main" id="{EDAAE2A7-CC44-42B1-AF80-AD50F9AFF5DA}"/>
              </a:ext>
            </a:extLst>
          </p:cNvPr>
          <p:cNvSpPr/>
          <p:nvPr/>
        </p:nvSpPr>
        <p:spPr>
          <a:xfrm>
            <a:off x="10070294" y="3242268"/>
            <a:ext cx="324358" cy="324358"/>
          </a:xfrm>
          <a:prstGeom prst="rect">
            <a:avLst/>
          </a:prstGeom>
          <a:solidFill>
            <a:schemeClr val="bg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5"/>
                </a:solidFill>
              </a:rPr>
              <a:t>11.4</a:t>
            </a:r>
            <a:endParaRPr lang="en-US" sz="1100" dirty="0" err="1">
              <a:solidFill>
                <a:schemeClr val="accent5"/>
              </a:solidFill>
            </a:endParaRPr>
          </a:p>
        </p:txBody>
      </p:sp>
      <p:sp>
        <p:nvSpPr>
          <p:cNvPr id="57" name="Pass Row 10, Column 3">
            <a:extLst>
              <a:ext uri="{FF2B5EF4-FFF2-40B4-BE49-F238E27FC236}">
                <a16:creationId xmlns:a16="http://schemas.microsoft.com/office/drawing/2014/main" id="{745510D6-34A9-405B-8D08-92F65A71B27B}"/>
              </a:ext>
            </a:extLst>
          </p:cNvPr>
          <p:cNvSpPr/>
          <p:nvPr/>
        </p:nvSpPr>
        <p:spPr>
          <a:xfrm>
            <a:off x="10512023" y="3242268"/>
            <a:ext cx="324358" cy="324357"/>
          </a:xfrm>
          <a:prstGeom prst="rect">
            <a:avLst/>
          </a:prstGeom>
          <a:solidFill>
            <a:schemeClr val="bg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10.1</a:t>
            </a:r>
          </a:p>
        </p:txBody>
      </p:sp>
      <p:sp>
        <p:nvSpPr>
          <p:cNvPr id="58" name="Fail Row 2, Column 7">
            <a:extLst>
              <a:ext uri="{FF2B5EF4-FFF2-40B4-BE49-F238E27FC236}">
                <a16:creationId xmlns:a16="http://schemas.microsoft.com/office/drawing/2014/main" id="{BF2E02E2-0D15-4120-B0C5-4F681568932C}"/>
              </a:ext>
            </a:extLst>
          </p:cNvPr>
          <p:cNvSpPr/>
          <p:nvPr/>
        </p:nvSpPr>
        <p:spPr>
          <a:xfrm>
            <a:off x="9351499" y="4259689"/>
            <a:ext cx="324357" cy="324358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1.5</a:t>
            </a:r>
            <a:endParaRPr lang="en-US" sz="1100" dirty="0" err="1">
              <a:solidFill>
                <a:schemeClr val="tx1"/>
              </a:solidFill>
            </a:endParaRPr>
          </a:p>
        </p:txBody>
      </p:sp>
      <p:sp>
        <p:nvSpPr>
          <p:cNvPr id="59" name="Fail Row 2, Column 8">
            <a:extLst>
              <a:ext uri="{FF2B5EF4-FFF2-40B4-BE49-F238E27FC236}">
                <a16:creationId xmlns:a16="http://schemas.microsoft.com/office/drawing/2014/main" id="{B4B081A3-5089-4A53-B230-8F58408856D3}"/>
              </a:ext>
            </a:extLst>
          </p:cNvPr>
          <p:cNvSpPr/>
          <p:nvPr/>
        </p:nvSpPr>
        <p:spPr>
          <a:xfrm>
            <a:off x="9791071" y="4259689"/>
            <a:ext cx="324357" cy="32435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2.7</a:t>
            </a:r>
            <a:endParaRPr lang="en-US" sz="1100" dirty="0" err="1">
              <a:solidFill>
                <a:schemeClr val="tx1"/>
              </a:solidFill>
            </a:endParaRPr>
          </a:p>
        </p:txBody>
      </p:sp>
      <p:sp>
        <p:nvSpPr>
          <p:cNvPr id="60" name="Fail Row 2, Column 9">
            <a:extLst>
              <a:ext uri="{FF2B5EF4-FFF2-40B4-BE49-F238E27FC236}">
                <a16:creationId xmlns:a16="http://schemas.microsoft.com/office/drawing/2014/main" id="{A086298E-C358-482C-BE70-EFD1CAAAC575}"/>
              </a:ext>
            </a:extLst>
          </p:cNvPr>
          <p:cNvSpPr/>
          <p:nvPr/>
        </p:nvSpPr>
        <p:spPr>
          <a:xfrm>
            <a:off x="10230642" y="4259689"/>
            <a:ext cx="324358" cy="324358"/>
          </a:xfrm>
          <a:prstGeom prst="rect">
            <a:avLst/>
          </a:prstGeom>
          <a:solidFill>
            <a:schemeClr val="accent5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1.2</a:t>
            </a:r>
          </a:p>
        </p:txBody>
      </p:sp>
      <p:sp>
        <p:nvSpPr>
          <p:cNvPr id="61" name="Fail Row 5, Column 2">
            <a:extLst>
              <a:ext uri="{FF2B5EF4-FFF2-40B4-BE49-F238E27FC236}">
                <a16:creationId xmlns:a16="http://schemas.microsoft.com/office/drawing/2014/main" id="{18EAD259-9016-4914-8EF3-DA6F0200203B}"/>
              </a:ext>
            </a:extLst>
          </p:cNvPr>
          <p:cNvSpPr/>
          <p:nvPr/>
        </p:nvSpPr>
        <p:spPr>
          <a:xfrm>
            <a:off x="10670214" y="4259689"/>
            <a:ext cx="324358" cy="324358"/>
          </a:xfrm>
          <a:prstGeom prst="rect">
            <a:avLst/>
          </a:prstGeom>
          <a:solidFill>
            <a:schemeClr val="tx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2.4</a:t>
            </a:r>
            <a:endParaRPr lang="en-US" sz="1100" dirty="0" err="1">
              <a:solidFill>
                <a:schemeClr val="accent1"/>
              </a:solidFill>
            </a:endParaRPr>
          </a:p>
        </p:txBody>
      </p:sp>
      <p:sp>
        <p:nvSpPr>
          <p:cNvPr id="62" name="Fail Row 5, Column 6">
            <a:extLst>
              <a:ext uri="{FF2B5EF4-FFF2-40B4-BE49-F238E27FC236}">
                <a16:creationId xmlns:a16="http://schemas.microsoft.com/office/drawing/2014/main" id="{33E7F7B8-7BC3-423C-A5C8-B56E4DA07FD1}"/>
              </a:ext>
            </a:extLst>
          </p:cNvPr>
          <p:cNvSpPr/>
          <p:nvPr/>
        </p:nvSpPr>
        <p:spPr>
          <a:xfrm>
            <a:off x="11109787" y="4259689"/>
            <a:ext cx="324358" cy="32435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1.9</a:t>
            </a:r>
            <a:endParaRPr lang="en-US" sz="1100" dirty="0" err="1">
              <a:solidFill>
                <a:schemeClr val="accent1"/>
              </a:solidFill>
            </a:endParaRPr>
          </a:p>
        </p:txBody>
      </p:sp>
      <p:sp>
        <p:nvSpPr>
          <p:cNvPr id="63" name="Fail Row 5, Column 7">
            <a:extLst>
              <a:ext uri="{FF2B5EF4-FFF2-40B4-BE49-F238E27FC236}">
                <a16:creationId xmlns:a16="http://schemas.microsoft.com/office/drawing/2014/main" id="{37A422A7-0B6A-44DE-AB38-94B8B3FAD8C3}"/>
              </a:ext>
            </a:extLst>
          </p:cNvPr>
          <p:cNvSpPr/>
          <p:nvPr/>
        </p:nvSpPr>
        <p:spPr>
          <a:xfrm>
            <a:off x="9351499" y="4699261"/>
            <a:ext cx="324357" cy="324358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1.6</a:t>
            </a:r>
            <a:endParaRPr lang="en-US" sz="1100" dirty="0" err="1">
              <a:solidFill>
                <a:schemeClr val="accent1"/>
              </a:solidFill>
            </a:endParaRPr>
          </a:p>
        </p:txBody>
      </p:sp>
      <p:sp>
        <p:nvSpPr>
          <p:cNvPr id="64" name="Fail Row 5, Column 10">
            <a:extLst>
              <a:ext uri="{FF2B5EF4-FFF2-40B4-BE49-F238E27FC236}">
                <a16:creationId xmlns:a16="http://schemas.microsoft.com/office/drawing/2014/main" id="{36FCAA96-08C6-47F4-9317-64DA861B4A3A}"/>
              </a:ext>
            </a:extLst>
          </p:cNvPr>
          <p:cNvSpPr/>
          <p:nvPr/>
        </p:nvSpPr>
        <p:spPr>
          <a:xfrm>
            <a:off x="9791071" y="4699261"/>
            <a:ext cx="324358" cy="324358"/>
          </a:xfrm>
          <a:prstGeom prst="rect">
            <a:avLst/>
          </a:prstGeom>
          <a:solidFill>
            <a:schemeClr val="accent6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1.8</a:t>
            </a:r>
          </a:p>
        </p:txBody>
      </p:sp>
      <p:sp>
        <p:nvSpPr>
          <p:cNvPr id="65" name="Fail Row 6, Column 7">
            <a:extLst>
              <a:ext uri="{FF2B5EF4-FFF2-40B4-BE49-F238E27FC236}">
                <a16:creationId xmlns:a16="http://schemas.microsoft.com/office/drawing/2014/main" id="{FECAB52B-F6B1-4F7B-8D45-B4AF1B8E3C3F}"/>
              </a:ext>
            </a:extLst>
          </p:cNvPr>
          <p:cNvSpPr/>
          <p:nvPr/>
        </p:nvSpPr>
        <p:spPr>
          <a:xfrm>
            <a:off x="10230643" y="4699261"/>
            <a:ext cx="324357" cy="324358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3.1</a:t>
            </a:r>
            <a:endParaRPr lang="en-US" sz="1100" dirty="0" err="1">
              <a:solidFill>
                <a:schemeClr val="accent2"/>
              </a:solidFill>
            </a:endParaRPr>
          </a:p>
        </p:txBody>
      </p:sp>
      <p:sp>
        <p:nvSpPr>
          <p:cNvPr id="66" name="Fail Row 6, Column 9">
            <a:extLst>
              <a:ext uri="{FF2B5EF4-FFF2-40B4-BE49-F238E27FC236}">
                <a16:creationId xmlns:a16="http://schemas.microsoft.com/office/drawing/2014/main" id="{3FCE9CBD-9A66-429B-A4B6-B0D28479E886}"/>
              </a:ext>
            </a:extLst>
          </p:cNvPr>
          <p:cNvSpPr/>
          <p:nvPr/>
        </p:nvSpPr>
        <p:spPr>
          <a:xfrm>
            <a:off x="10670214" y="4699261"/>
            <a:ext cx="324358" cy="324358"/>
          </a:xfrm>
          <a:prstGeom prst="rect">
            <a:avLst/>
          </a:prstGeom>
          <a:solidFill>
            <a:schemeClr val="accent5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3.9</a:t>
            </a:r>
            <a:endParaRPr lang="en-US" sz="1100" dirty="0" err="1">
              <a:solidFill>
                <a:schemeClr val="accent2"/>
              </a:solidFill>
            </a:endParaRPr>
          </a:p>
        </p:txBody>
      </p:sp>
      <p:sp>
        <p:nvSpPr>
          <p:cNvPr id="67" name="Fail Row 7, Column 10">
            <a:extLst>
              <a:ext uri="{FF2B5EF4-FFF2-40B4-BE49-F238E27FC236}">
                <a16:creationId xmlns:a16="http://schemas.microsoft.com/office/drawing/2014/main" id="{4F64E9BA-2DDF-4BC7-8D04-FD31B8706E5F}"/>
              </a:ext>
            </a:extLst>
          </p:cNvPr>
          <p:cNvSpPr/>
          <p:nvPr/>
        </p:nvSpPr>
        <p:spPr>
          <a:xfrm>
            <a:off x="11109787" y="4699261"/>
            <a:ext cx="324358" cy="324358"/>
          </a:xfrm>
          <a:prstGeom prst="rect">
            <a:avLst/>
          </a:prstGeom>
          <a:solidFill>
            <a:schemeClr val="accent6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3"/>
                </a:solidFill>
              </a:rPr>
              <a:t>1.1</a:t>
            </a:r>
            <a:endParaRPr lang="en-US" sz="1100" dirty="0" err="1">
              <a:solidFill>
                <a:schemeClr val="accent3"/>
              </a:solidFill>
            </a:endParaRPr>
          </a:p>
        </p:txBody>
      </p:sp>
      <p:sp>
        <p:nvSpPr>
          <p:cNvPr id="68" name="Fail Row 8, Column 2">
            <a:extLst>
              <a:ext uri="{FF2B5EF4-FFF2-40B4-BE49-F238E27FC236}">
                <a16:creationId xmlns:a16="http://schemas.microsoft.com/office/drawing/2014/main" id="{CDF8D281-0301-46B8-9C5A-52D6CEDB064D}"/>
              </a:ext>
            </a:extLst>
          </p:cNvPr>
          <p:cNvSpPr/>
          <p:nvPr/>
        </p:nvSpPr>
        <p:spPr>
          <a:xfrm>
            <a:off x="9351499" y="5138834"/>
            <a:ext cx="324358" cy="324359"/>
          </a:xfrm>
          <a:prstGeom prst="rect">
            <a:avLst/>
          </a:prstGeom>
          <a:solidFill>
            <a:schemeClr val="tx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4"/>
                </a:solidFill>
              </a:rPr>
              <a:t>2.7</a:t>
            </a:r>
            <a:endParaRPr lang="en-US" sz="1100" dirty="0" err="1">
              <a:solidFill>
                <a:schemeClr val="accent4"/>
              </a:solidFill>
            </a:endParaRPr>
          </a:p>
        </p:txBody>
      </p:sp>
      <p:sp>
        <p:nvSpPr>
          <p:cNvPr id="69" name="Fail Row 8, Column 4">
            <a:extLst>
              <a:ext uri="{FF2B5EF4-FFF2-40B4-BE49-F238E27FC236}">
                <a16:creationId xmlns:a16="http://schemas.microsoft.com/office/drawing/2014/main" id="{F3693C6D-8659-4700-83E0-5A9E9872E380}"/>
              </a:ext>
            </a:extLst>
          </p:cNvPr>
          <p:cNvSpPr/>
          <p:nvPr/>
        </p:nvSpPr>
        <p:spPr>
          <a:xfrm>
            <a:off x="9791071" y="5138834"/>
            <a:ext cx="324358" cy="324359"/>
          </a:xfrm>
          <a:prstGeom prst="rect">
            <a:avLst/>
          </a:prstGeom>
          <a:solidFill>
            <a:schemeClr val="tx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4"/>
                </a:solidFill>
              </a:rPr>
              <a:t>2.4</a:t>
            </a:r>
            <a:endParaRPr lang="en-US" sz="1100" dirty="0" err="1">
              <a:solidFill>
                <a:schemeClr val="accent4"/>
              </a:solidFill>
            </a:endParaRPr>
          </a:p>
        </p:txBody>
      </p:sp>
      <p:sp>
        <p:nvSpPr>
          <p:cNvPr id="70" name="Fail Row 8, Column 5">
            <a:extLst>
              <a:ext uri="{FF2B5EF4-FFF2-40B4-BE49-F238E27FC236}">
                <a16:creationId xmlns:a16="http://schemas.microsoft.com/office/drawing/2014/main" id="{0973DA69-9003-487A-869F-2F120312285C}"/>
              </a:ext>
            </a:extLst>
          </p:cNvPr>
          <p:cNvSpPr/>
          <p:nvPr/>
        </p:nvSpPr>
        <p:spPr>
          <a:xfrm>
            <a:off x="10230644" y="5138834"/>
            <a:ext cx="324358" cy="32435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4"/>
                </a:solidFill>
              </a:rPr>
              <a:t>1.1</a:t>
            </a:r>
            <a:endParaRPr lang="en-US" sz="1100" dirty="0" err="1">
              <a:solidFill>
                <a:schemeClr val="accent4"/>
              </a:solidFill>
            </a:endParaRPr>
          </a:p>
        </p:txBody>
      </p:sp>
      <p:sp>
        <p:nvSpPr>
          <p:cNvPr id="71" name="Fail Row 9, Column 7">
            <a:extLst>
              <a:ext uri="{FF2B5EF4-FFF2-40B4-BE49-F238E27FC236}">
                <a16:creationId xmlns:a16="http://schemas.microsoft.com/office/drawing/2014/main" id="{094893FC-3EE1-4228-8BCC-E516C0AB3394}"/>
              </a:ext>
            </a:extLst>
          </p:cNvPr>
          <p:cNvSpPr/>
          <p:nvPr/>
        </p:nvSpPr>
        <p:spPr>
          <a:xfrm>
            <a:off x="10670216" y="5138834"/>
            <a:ext cx="324357" cy="324358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5"/>
                </a:solidFill>
              </a:rPr>
              <a:t>1.3</a:t>
            </a:r>
            <a:endParaRPr lang="en-US" sz="1100" dirty="0" err="1">
              <a:solidFill>
                <a:schemeClr val="accent5"/>
              </a:solidFill>
            </a:endParaRPr>
          </a:p>
        </p:txBody>
      </p:sp>
      <p:sp>
        <p:nvSpPr>
          <p:cNvPr id="72" name="Fail Row 10, Column 2">
            <a:extLst>
              <a:ext uri="{FF2B5EF4-FFF2-40B4-BE49-F238E27FC236}">
                <a16:creationId xmlns:a16="http://schemas.microsoft.com/office/drawing/2014/main" id="{4E95F7A9-2F52-438A-B620-72CE66D1DCC2}"/>
              </a:ext>
            </a:extLst>
          </p:cNvPr>
          <p:cNvSpPr/>
          <p:nvPr/>
        </p:nvSpPr>
        <p:spPr>
          <a:xfrm>
            <a:off x="11109788" y="5138834"/>
            <a:ext cx="324358" cy="324357"/>
          </a:xfrm>
          <a:prstGeom prst="rect">
            <a:avLst/>
          </a:prstGeom>
          <a:solidFill>
            <a:schemeClr val="tx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</a:rPr>
              <a:t>1.3</a:t>
            </a:r>
            <a:endParaRPr lang="en-US" sz="1100" dirty="0" err="1">
              <a:solidFill>
                <a:schemeClr val="accent6"/>
              </a:solidFill>
            </a:endParaRPr>
          </a:p>
        </p:txBody>
      </p:sp>
      <p:sp>
        <p:nvSpPr>
          <p:cNvPr id="73" name="Fail Row 10, Column 6">
            <a:extLst>
              <a:ext uri="{FF2B5EF4-FFF2-40B4-BE49-F238E27FC236}">
                <a16:creationId xmlns:a16="http://schemas.microsoft.com/office/drawing/2014/main" id="{B78B87A1-82D2-4D2E-90D9-0CECE3A7F151}"/>
              </a:ext>
            </a:extLst>
          </p:cNvPr>
          <p:cNvSpPr/>
          <p:nvPr/>
        </p:nvSpPr>
        <p:spPr>
          <a:xfrm>
            <a:off x="9351499" y="5578405"/>
            <a:ext cx="324358" cy="32435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</a:rPr>
              <a:t>3.5</a:t>
            </a:r>
            <a:endParaRPr lang="en-US" sz="1100" dirty="0" err="1">
              <a:solidFill>
                <a:schemeClr val="accent6"/>
              </a:solidFill>
            </a:endParaRPr>
          </a:p>
        </p:txBody>
      </p:sp>
      <p:sp>
        <p:nvSpPr>
          <p:cNvPr id="74" name="Fail Row 10, Column 8">
            <a:extLst>
              <a:ext uri="{FF2B5EF4-FFF2-40B4-BE49-F238E27FC236}">
                <a16:creationId xmlns:a16="http://schemas.microsoft.com/office/drawing/2014/main" id="{749B5B43-275A-44AE-8E9B-58DE3AE8131A}"/>
              </a:ext>
            </a:extLst>
          </p:cNvPr>
          <p:cNvSpPr/>
          <p:nvPr/>
        </p:nvSpPr>
        <p:spPr>
          <a:xfrm>
            <a:off x="9791071" y="5578405"/>
            <a:ext cx="324357" cy="324357"/>
          </a:xfrm>
          <a:prstGeom prst="rect">
            <a:avLst/>
          </a:prstGeom>
          <a:solidFill>
            <a:schemeClr val="accent4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</a:rPr>
              <a:t>2.0</a:t>
            </a:r>
            <a:endParaRPr lang="en-US" sz="1100" dirty="0" err="1">
              <a:solidFill>
                <a:schemeClr val="accent6"/>
              </a:solidFill>
            </a:endParaRPr>
          </a:p>
        </p:txBody>
      </p:sp>
      <p:sp>
        <p:nvSpPr>
          <p:cNvPr id="75" name="Fail Row 10, Column 9">
            <a:extLst>
              <a:ext uri="{FF2B5EF4-FFF2-40B4-BE49-F238E27FC236}">
                <a16:creationId xmlns:a16="http://schemas.microsoft.com/office/drawing/2014/main" id="{A1891CA0-5787-4FAE-90EB-35D02A2D3BE5}"/>
              </a:ext>
            </a:extLst>
          </p:cNvPr>
          <p:cNvSpPr/>
          <p:nvPr/>
        </p:nvSpPr>
        <p:spPr>
          <a:xfrm>
            <a:off x="10230643" y="5578405"/>
            <a:ext cx="324358" cy="324357"/>
          </a:xfrm>
          <a:prstGeom prst="rect">
            <a:avLst/>
          </a:prstGeom>
          <a:solidFill>
            <a:schemeClr val="accent5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</a:rPr>
              <a:t>1.1</a:t>
            </a:r>
            <a:endParaRPr lang="en-US" sz="1100" dirty="0" err="1">
              <a:solidFill>
                <a:schemeClr val="accent6"/>
              </a:solidFill>
            </a:endParaRPr>
          </a:p>
        </p:txBody>
      </p:sp>
      <p:sp>
        <p:nvSpPr>
          <p:cNvPr id="76" name="Fail Row 4, Column 8">
            <a:extLst>
              <a:ext uri="{FF2B5EF4-FFF2-40B4-BE49-F238E27FC236}">
                <a16:creationId xmlns:a16="http://schemas.microsoft.com/office/drawing/2014/main" id="{1C151301-FF02-4F57-A8BF-BAE99A7055E8}"/>
              </a:ext>
            </a:extLst>
          </p:cNvPr>
          <p:cNvSpPr/>
          <p:nvPr/>
        </p:nvSpPr>
        <p:spPr>
          <a:xfrm>
            <a:off x="10670215" y="5578405"/>
            <a:ext cx="324357" cy="32435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2.4</a:t>
            </a:r>
            <a:endParaRPr lang="en-US" sz="1100" dirty="0" err="1">
              <a:solidFill>
                <a:schemeClr val="tx2"/>
              </a:solidFill>
            </a:endParaRPr>
          </a:p>
        </p:txBody>
      </p:sp>
      <p:sp>
        <p:nvSpPr>
          <p:cNvPr id="79" name="Fail Row 6, Column 5">
            <a:extLst>
              <a:ext uri="{FF2B5EF4-FFF2-40B4-BE49-F238E27FC236}">
                <a16:creationId xmlns:a16="http://schemas.microsoft.com/office/drawing/2014/main" id="{4365F2EF-D70A-46C6-A388-7A144A26175B}"/>
              </a:ext>
            </a:extLst>
          </p:cNvPr>
          <p:cNvSpPr/>
          <p:nvPr/>
        </p:nvSpPr>
        <p:spPr>
          <a:xfrm>
            <a:off x="11109787" y="5578405"/>
            <a:ext cx="324358" cy="32435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100" dirty="0">
                <a:solidFill>
                  <a:schemeClr val="accent2"/>
                </a:solidFill>
              </a:rPr>
              <a:t>1.9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C2D6D-016D-914E-B069-BBB2D4FA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Icons, logos, diagrams, animations, and images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1949196"/>
            <a:ext cx="4584700" cy="3401700"/>
          </a:xfrm>
          <a:prstGeom prst="rect">
            <a:avLst/>
          </a:prstGeom>
          <a:noFill/>
        </p:spPr>
        <p:txBody>
          <a:bodyPr wrap="square" lIns="0" tIns="121920" rIns="152400" bIns="121920" rtlCol="0">
            <a:sp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1667" dirty="0">
                <a:solidFill>
                  <a:schemeClr val="accent5"/>
                </a:solidFill>
                <a:latin typeface="+mj-lt"/>
              </a:rPr>
              <a:t>Only use logos, icons, photos, screenshots, and illustrations that your company has permission (a license) from the copyright owner to use</a:t>
            </a:r>
            <a:r>
              <a:rPr lang="en-US" sz="1667" dirty="0">
                <a:solidFill>
                  <a:schemeClr val="accent5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1667" dirty="0"/>
              <a:t>Keep slide diagrams as simple as possible; split content over several slides rather than forcing it all onto one.</a:t>
            </a:r>
          </a:p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sz="1667" dirty="0"/>
              <a:t>Use simple, subtle animations as needed to direct audience attention and clarify relationships. Avoid dramatic transitions or animations (such as “Random Bars,” “Dissolve,” or “Spin”).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5F717-A494-4CFA-9004-CB3674BB0A33}"/>
              </a:ext>
            </a:extLst>
          </p:cNvPr>
          <p:cNvCxnSpPr>
            <a:cxnSpLocks/>
          </p:cNvCxnSpPr>
          <p:nvPr/>
        </p:nvCxnSpPr>
        <p:spPr>
          <a:xfrm>
            <a:off x="5695330" y="1949196"/>
            <a:ext cx="0" cy="3844085"/>
          </a:xfrm>
          <a:prstGeom prst="line">
            <a:avLst/>
          </a:prstGeom>
          <a:ln w="9525" cap="rnd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40619-8357-4439-BBEA-CD5E3F27DEB5}"/>
              </a:ext>
            </a:extLst>
          </p:cNvPr>
          <p:cNvSpPr/>
          <p:nvPr/>
        </p:nvSpPr>
        <p:spPr>
          <a:xfrm>
            <a:off x="8334084" y="3542251"/>
            <a:ext cx="301120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67" dirty="0"/>
              <a:t>AWS speakers, download illustrations, icons, and AWS logos from the </a:t>
            </a:r>
            <a:r>
              <a:rPr lang="en-US" sz="1667" dirty="0">
                <a:solidFill>
                  <a:srgbClr val="EA5B1A"/>
                </a:solidFill>
                <a:hlinkClick r:id="rId3"/>
              </a:rPr>
              <a:t>brand portal</a:t>
            </a:r>
            <a:r>
              <a:rPr lang="en-US" sz="1667" dirty="0">
                <a:solidFill>
                  <a:srgbClr val="EA5B1A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34A9B-0F09-4D71-AD3F-16FF081CD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41" y="3326465"/>
            <a:ext cx="728328" cy="435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95FE2E-25E9-4EA5-9E03-21FCFA8B1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27" y="3429001"/>
            <a:ext cx="1269397" cy="12757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5F25AC-DB25-4FC9-B853-2CDABE3839C4}"/>
              </a:ext>
            </a:extLst>
          </p:cNvPr>
          <p:cNvSpPr/>
          <p:nvPr/>
        </p:nvSpPr>
        <p:spPr>
          <a:xfrm>
            <a:off x="8334085" y="5126866"/>
            <a:ext cx="3159412" cy="101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67" dirty="0"/>
              <a:t>AWS speakers, find licensed stock photography on </a:t>
            </a:r>
            <a:r>
              <a:rPr lang="en-US" sz="1667" dirty="0">
                <a:solidFill>
                  <a:srgbClr val="EA5B1A"/>
                </a:solidFill>
                <a:hlinkClick r:id="rId6"/>
              </a:rPr>
              <a:t>Amazon Freeway</a:t>
            </a:r>
            <a:r>
              <a:rPr lang="en-US" sz="1667" dirty="0"/>
              <a:t> or request access to </a:t>
            </a:r>
            <a:r>
              <a:rPr lang="en-US" sz="1667" dirty="0">
                <a:solidFill>
                  <a:srgbClr val="EA5B1A"/>
                </a:solidFill>
                <a:hlinkClick r:id="rId7"/>
              </a:rPr>
              <a:t>Adobe Stock</a:t>
            </a:r>
            <a:endParaRPr lang="en-US" sz="1667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54712C0-E830-4FF7-B7E8-3DEF81C6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084" y="1975660"/>
            <a:ext cx="3257021" cy="7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2400" tIns="121920" rIns="152400" bIns="121920" numCol="1" anchor="t" anchorCtr="0" compatLnSpc="1">
            <a:prstTxWarp prst="textNoShape">
              <a:avLst/>
            </a:prstTxWarp>
            <a:spAutoFit/>
          </a:bodyPr>
          <a:lstStyle>
            <a:lvl1pPr algn="l" defTabSz="1096963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32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225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4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1513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4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39800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0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09675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0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667" dirty="0">
                <a:solidFill>
                  <a:schemeClr val="tx1"/>
                </a:solidFill>
              </a:rPr>
              <a:t>Download AWS architecture icons from the </a:t>
            </a:r>
            <a:r>
              <a:rPr lang="en-US" altLang="en-US" sz="1667" dirty="0">
                <a:solidFill>
                  <a:srgbClr val="EA5B1A"/>
                </a:solidFill>
                <a:hlinkClick r:id="rId8"/>
              </a:rPr>
              <a:t>AWS website</a:t>
            </a:r>
            <a:endParaRPr lang="en-US" altLang="en-US" sz="1667" dirty="0">
              <a:solidFill>
                <a:srgbClr val="EA5B1A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C9C42A-A635-4549-AB5E-82F68AD322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7041" y="1949196"/>
            <a:ext cx="1632848" cy="927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E294AC-C6BB-4158-830E-297DF4FA80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041" y="5164974"/>
            <a:ext cx="1571699" cy="9270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201B3-34E5-F84F-A83A-60BF725F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24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F932-D9C4-E145-A1A5-FF44888A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2126159"/>
            <a:ext cx="10525934" cy="1421928"/>
          </a:xfrm>
        </p:spPr>
        <p:txBody>
          <a:bodyPr/>
          <a:lstStyle/>
          <a:p>
            <a:r>
              <a:rPr lang="en-US" dirty="0"/>
              <a:t>Curantis Data Modernization with HealthLake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A22D7-8593-4145-9AD0-5EC378B05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513064"/>
            <a:ext cx="6460998" cy="535531"/>
          </a:xfrm>
        </p:spPr>
        <p:txBody>
          <a:bodyPr/>
          <a:lstStyle/>
          <a:p>
            <a:r>
              <a:rPr lang="en-US" dirty="0"/>
              <a:t>Unifying Distributed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41BAB-D7D1-9741-B6B0-98BBE0A8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D9570-7967-4A48-9666-693CDEFFF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Benjamen Pyle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ACB55-41CB-1149-9B9C-7C4B03337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8" y="4762500"/>
            <a:ext cx="3797302" cy="574003"/>
          </a:xfrm>
        </p:spPr>
        <p:txBody>
          <a:bodyPr/>
          <a:lstStyle/>
          <a:p>
            <a:r>
              <a:rPr lang="en-US" dirty="0"/>
              <a:t>CTO</a:t>
            </a:r>
          </a:p>
          <a:p>
            <a:r>
              <a:rPr lang="en-US" dirty="0"/>
              <a:t>Curantis Solutions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37208D-2409-1FF9-3C3D-15A9DD71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4" y="411919"/>
            <a:ext cx="3069112" cy="7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9F3C-CF40-4BE1-950B-0E50A165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AED1-9723-4DF1-890A-EDDE1A09B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4500"/>
            <a:ext cx="10972800" cy="4702826"/>
          </a:xfrm>
        </p:spPr>
        <p:txBody>
          <a:bodyPr/>
          <a:lstStyle/>
          <a:p>
            <a:r>
              <a:rPr lang="en-US" dirty="0"/>
              <a:t>Introduction – Who am I and who is Curantis Solutions</a:t>
            </a:r>
          </a:p>
          <a:p>
            <a:r>
              <a:rPr lang="en-US" dirty="0"/>
              <a:t>Building an EHR for Hospice and Palliative Care</a:t>
            </a:r>
          </a:p>
          <a:p>
            <a:r>
              <a:rPr lang="en-US" dirty="0"/>
              <a:t>Challenges in Healthcare Data</a:t>
            </a:r>
          </a:p>
          <a:p>
            <a:r>
              <a:rPr lang="en-US" dirty="0"/>
              <a:t>Enter Gain Insights</a:t>
            </a:r>
          </a:p>
          <a:p>
            <a:r>
              <a:rPr lang="en-US" dirty="0"/>
              <a:t>Unifying our data 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Approach</a:t>
            </a:r>
          </a:p>
          <a:p>
            <a:r>
              <a:rPr lang="en-US" dirty="0"/>
              <a:t>Use Cases </a:t>
            </a:r>
          </a:p>
          <a:p>
            <a:r>
              <a:rPr lang="en-US" dirty="0"/>
              <a:t>Where We are Headed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C2BD4-3734-E64E-9711-830E74F2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</a:t>
            </a:r>
          </a:p>
        </p:txBody>
      </p:sp>
      <p:pic>
        <p:nvPicPr>
          <p:cNvPr id="9" name="Content Placeholder 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6C00834-6975-5A8A-73AD-00C0F101F0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" y="1743647"/>
            <a:ext cx="1574294" cy="158988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56FD0F-445E-46F1-9B8B-8F6C79292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43247" y="1743647"/>
            <a:ext cx="8439534" cy="27022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Developer and architect with over 25 years experience building customer-based applications with a variety of technologies and deployment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+ years leading software development teams in building products related to Healthcare specifically in health and wellness, physician preference, performance and analytics, remote patient monitoring and electronic health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+ years building in 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AWS Community Builder specializing in Serverless Builds and Deployments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CTO for Curantis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4C71303-F746-183F-ED5F-54C63A71F6C1}"/>
              </a:ext>
            </a:extLst>
          </p:cNvPr>
          <p:cNvSpPr txBox="1">
            <a:spLocks/>
          </p:cNvSpPr>
          <p:nvPr/>
        </p:nvSpPr>
        <p:spPr>
          <a:xfrm>
            <a:off x="1033461" y="3521075"/>
            <a:ext cx="1981200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Char char="–"/>
              <a:defRPr sz="20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3pPr>
            <a:lvl4pPr marL="103028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4pPr>
            <a:lvl5pPr marL="1201738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benjamenpyle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ADF9FF-0D63-8E2B-48D4-F5AC2B4F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794" y="3542458"/>
            <a:ext cx="284081" cy="2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Curantis Solutions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56FD0F-445E-46F1-9B8B-8F6C79292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" y="1743646"/>
            <a:ext cx="10472927" cy="39549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company building an EHR for Hospice and Palliative Care founded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is customer agencies who take care of Hospice and Palliative care patients with multiple user personas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Clinicians such as Doctors and Nurses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Aides, Social Workers and Chaplains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Back-office and administrators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dirty="0"/>
              <a:t>Billers and claims coders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SaaS based with an AWS Serverless and Event-Driven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Believes that care delivery can be transformed with good and unobtrusive technology that gives caregivers just enough software without impeding the care that is being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5C6-DB38-40D7-8FC6-5ED52AA2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 EHR for Hospice and Palliative Care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4D151-2646-4730-9366-558CC73D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Decoupled and Highly Distributed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56FD0F-445E-46F1-9B8B-8F6C79292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5" y="2141554"/>
            <a:ext cx="5248656" cy="2797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Architecture is Serverless and Event-Driven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feature owns its code, runtime, infrastructure and most importantly its </a:t>
            </a:r>
            <a:r>
              <a:rPr lang="en-US" b="1" i="1" dirty="0"/>
              <a:t>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Features communicate over Events (Pub/Sub) and APIs, not by sharing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stored in the format of the EHR, not in a format built for Healthcare exchange.  Think </a:t>
            </a:r>
            <a:r>
              <a:rPr lang="en-US" i="1" u="sng" dirty="0"/>
              <a:t>JSON not FHIR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EA96C-F7D4-6B41-896B-ED5832B8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Content Placeholder 14" descr="Teams&#10;&#10;Description automatically generated with medium confidence">
            <a:extLst>
              <a:ext uri="{FF2B5EF4-FFF2-40B4-BE49-F238E27FC236}">
                <a16:creationId xmlns:a16="http://schemas.microsoft.com/office/drawing/2014/main" id="{D393C487-C57F-DDD5-EDA5-DD7F023CD7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2160676"/>
            <a:ext cx="5099812" cy="4049623"/>
          </a:xfr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90867F2-1181-4443-601B-408F0D027017}"/>
              </a:ext>
            </a:extLst>
          </p:cNvPr>
          <p:cNvSpPr txBox="1">
            <a:spLocks/>
          </p:cNvSpPr>
          <p:nvPr/>
        </p:nvSpPr>
        <p:spPr>
          <a:xfrm>
            <a:off x="847344" y="1743647"/>
            <a:ext cx="5248656" cy="369332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None/>
              <a:defRPr sz="2000" b="1" kern="1200" baseline="0">
                <a:solidFill>
                  <a:schemeClr val="accent6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None/>
              <a:defRPr sz="2000" b="1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mazon Ember" panose="020B0603020204020204" pitchFamily="34" charset="0"/>
              <a:buNone/>
              <a:defRPr sz="1800" b="1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Simplified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947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46CB-67D9-4F90-A79A-8050130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Challenges in Healthcare Data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5968C0-CFD5-CB8E-CC33-06BD26E4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14500"/>
            <a:ext cx="5248274" cy="2548390"/>
          </a:xfrm>
        </p:spPr>
        <p:txBody>
          <a:bodyPr/>
          <a:lstStyle/>
          <a:p>
            <a:r>
              <a:rPr lang="en-US" dirty="0"/>
              <a:t>Contract and Content of data varies</a:t>
            </a:r>
          </a:p>
          <a:p>
            <a:r>
              <a:rPr lang="en-US" dirty="0"/>
              <a:t>Ownership and governance is not consistent</a:t>
            </a:r>
          </a:p>
          <a:p>
            <a:r>
              <a:rPr lang="en-US" dirty="0"/>
              <a:t>Data changes are in-frequent, late or can be </a:t>
            </a:r>
            <a:r>
              <a:rPr lang="en-US" dirty="0" err="1"/>
              <a:t>bursty</a:t>
            </a:r>
            <a:endParaRPr lang="en-US" dirty="0"/>
          </a:p>
          <a:p>
            <a:r>
              <a:rPr lang="en-US" dirty="0"/>
              <a:t>Is unrefined and noisy.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6728-0D52-794E-AD4F-08F285FA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200" y="62895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4B8DE2-A4E8-46E4-8BBF-D75455EFF3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C7AA3FD-3BAF-05D6-3893-5E679A9A6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8121"/>
              </p:ext>
            </p:extLst>
          </p:nvPr>
        </p:nvGraphicFramePr>
        <p:xfrm>
          <a:off x="6334125" y="1714500"/>
          <a:ext cx="524827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5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WS Confidential Dark">
  <a:themeElements>
    <a:clrScheme name="One Brand 2022 Dark">
      <a:dk1>
        <a:srgbClr val="000000"/>
      </a:dk1>
      <a:lt1>
        <a:sysClr val="window" lastClr="FFFFFF"/>
      </a:lt1>
      <a:dk2>
        <a:srgbClr val="232F3E"/>
      </a:dk2>
      <a:lt2>
        <a:srgbClr val="F1F3F3"/>
      </a:lt2>
      <a:accent1>
        <a:srgbClr val="FF8500"/>
      </a:accent1>
      <a:accent2>
        <a:srgbClr val="7C59ED"/>
      </a:accent2>
      <a:accent3>
        <a:srgbClr val="38EF7D"/>
      </a:accent3>
      <a:accent4>
        <a:srgbClr val="F46DBA"/>
      </a:accent4>
      <a:accent5>
        <a:srgbClr val="9FFCEA"/>
      </a:accent5>
      <a:accent6>
        <a:srgbClr val="FBD8BF"/>
      </a:accent6>
      <a:hlink>
        <a:srgbClr val="41B1E8"/>
      </a:hlink>
      <a:folHlink>
        <a:srgbClr val="41B1E8"/>
      </a:folHlink>
    </a:clrScheme>
    <a:fontScheme name="Ember Heavy and Ember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tIns="45720" rIns="4572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FF54F79-46A3-5546-902C-0FB8F4BBE56C}" vid="{55048359-83D9-2C41-9D5B-37DFD65310C9}"/>
    </a:ext>
  </a:extLst>
</a:theme>
</file>

<file path=ppt/theme/theme2.xml><?xml version="1.0" encoding="utf-8"?>
<a:theme xmlns:a="http://schemas.openxmlformats.org/drawingml/2006/main" name="Office Theme">
  <a:themeElements>
    <a:clrScheme name="One Brand 2022 Dark">
      <a:dk1>
        <a:srgbClr val="000000"/>
      </a:dk1>
      <a:lt1>
        <a:sysClr val="window" lastClr="FFFFFF"/>
      </a:lt1>
      <a:dk2>
        <a:srgbClr val="232F3E"/>
      </a:dk2>
      <a:lt2>
        <a:srgbClr val="F1F3F3"/>
      </a:lt2>
      <a:accent1>
        <a:srgbClr val="FF8500"/>
      </a:accent1>
      <a:accent2>
        <a:srgbClr val="7C59ED"/>
      </a:accent2>
      <a:accent3>
        <a:srgbClr val="38EF7D"/>
      </a:accent3>
      <a:accent4>
        <a:srgbClr val="F46DBA"/>
      </a:accent4>
      <a:accent5>
        <a:srgbClr val="9FFCEA"/>
      </a:accent5>
      <a:accent6>
        <a:srgbClr val="FBD8BF"/>
      </a:accent6>
      <a:hlink>
        <a:srgbClr val="41B1E8"/>
      </a:hlink>
      <a:folHlink>
        <a:srgbClr val="41B1E8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ne Brand 2022 Dark">
      <a:dk1>
        <a:srgbClr val="000000"/>
      </a:dk1>
      <a:lt1>
        <a:sysClr val="window" lastClr="FFFFFF"/>
      </a:lt1>
      <a:dk2>
        <a:srgbClr val="232F3E"/>
      </a:dk2>
      <a:lt2>
        <a:srgbClr val="F1F3F3"/>
      </a:lt2>
      <a:accent1>
        <a:srgbClr val="FF8500"/>
      </a:accent1>
      <a:accent2>
        <a:srgbClr val="7C59ED"/>
      </a:accent2>
      <a:accent3>
        <a:srgbClr val="38EF7D"/>
      </a:accent3>
      <a:accent4>
        <a:srgbClr val="F46DBA"/>
      </a:accent4>
      <a:accent5>
        <a:srgbClr val="9FFCEA"/>
      </a:accent5>
      <a:accent6>
        <a:srgbClr val="FBD8BF"/>
      </a:accent6>
      <a:hlink>
        <a:srgbClr val="41B1E8"/>
      </a:hlink>
      <a:folHlink>
        <a:srgbClr val="41B1E8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AWS-Smart-Business-Day-PPT-Template-Confidential-Dark</Template>
  <TotalTime>3076</TotalTime>
  <Words>2134</Words>
  <Application>Microsoft Macintosh PowerPoint</Application>
  <PresentationFormat>Widescreen</PresentationFormat>
  <Paragraphs>307</Paragraphs>
  <Slides>33</Slides>
  <Notes>9</Notes>
  <HiddenSlides>20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Amazon Ember</vt:lpstr>
      <vt:lpstr>Wingdings</vt:lpstr>
      <vt:lpstr>Amazon Ember Heavy</vt:lpstr>
      <vt:lpstr>Arial</vt:lpstr>
      <vt:lpstr>Amazon Ember Display</vt:lpstr>
      <vt:lpstr>Amazon Ember Mono</vt:lpstr>
      <vt:lpstr>Lucida Console</vt:lpstr>
      <vt:lpstr>AWS Confidential Dark</vt:lpstr>
      <vt:lpstr>This template includes</vt:lpstr>
      <vt:lpstr>Editing the master slide</vt:lpstr>
      <vt:lpstr>Some caveats</vt:lpstr>
      <vt:lpstr>Curantis Data Modernization with HealthLake </vt:lpstr>
      <vt:lpstr>Agenda</vt:lpstr>
      <vt:lpstr>Who am I</vt:lpstr>
      <vt:lpstr>Who is Curantis Solutions</vt:lpstr>
      <vt:lpstr>Building an EHR for Hospice and Palliative Care</vt:lpstr>
      <vt:lpstr>Challenges in Healthcare Data</vt:lpstr>
      <vt:lpstr>Gain Insights</vt:lpstr>
      <vt:lpstr>Unifying Our Data</vt:lpstr>
      <vt:lpstr>Unifying Our Data</vt:lpstr>
      <vt:lpstr>Unifying Our Data</vt:lpstr>
      <vt:lpstr>Use Cases</vt:lpstr>
      <vt:lpstr>Where We are Headed</vt:lpstr>
      <vt:lpstr>PowerPoint Presentation</vt:lpstr>
      <vt:lpstr>Presentation slides</vt:lpstr>
      <vt:lpstr>Agenda</vt:lpstr>
      <vt:lpstr>Good presentations</vt:lpstr>
      <vt:lpstr>Tips</vt:lpstr>
      <vt:lpstr>Every new thing creates two new questions and two new opportunities.</vt:lpstr>
      <vt:lpstr>Enter descriptive titles for charts</vt:lpstr>
      <vt:lpstr>Keep charts as simple and clear as possible</vt:lpstr>
      <vt:lpstr>Tables</vt:lpstr>
      <vt:lpstr>Photography</vt:lpstr>
      <vt:lpstr>PowerPoint Presentation</vt:lpstr>
      <vt:lpstr>Only use white logos that AWS has official permission to use</vt:lpstr>
      <vt:lpstr>Additional resources</vt:lpstr>
      <vt:lpstr>PowerPoint Presentation</vt:lpstr>
      <vt:lpstr>How to add or reuse content</vt:lpstr>
      <vt:lpstr>Font guidance</vt:lpstr>
      <vt:lpstr>Accessibility guidelines</vt:lpstr>
      <vt:lpstr>Icons, logos, diagrams, animations, and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template includes</dc:title>
  <dc:creator>Loyola, Jacqueline</dc:creator>
  <cp:lastModifiedBy>Ben Pyle</cp:lastModifiedBy>
  <cp:revision>16</cp:revision>
  <dcterms:created xsi:type="dcterms:W3CDTF">2023-02-17T18:59:04Z</dcterms:created>
  <dcterms:modified xsi:type="dcterms:W3CDTF">2023-04-04T15:09:11Z</dcterms:modified>
</cp:coreProperties>
</file>